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0" r:id="rId2"/>
    <p:sldId id="322" r:id="rId3"/>
    <p:sldId id="321" r:id="rId4"/>
    <p:sldId id="293" r:id="rId5"/>
    <p:sldId id="313" r:id="rId6"/>
    <p:sldId id="312" r:id="rId7"/>
    <p:sldId id="303" r:id="rId8"/>
    <p:sldId id="314" r:id="rId9"/>
    <p:sldId id="315" r:id="rId10"/>
    <p:sldId id="316" r:id="rId11"/>
    <p:sldId id="258" r:id="rId12"/>
    <p:sldId id="325" r:id="rId13"/>
    <p:sldId id="318" r:id="rId14"/>
    <p:sldId id="326" r:id="rId15"/>
    <p:sldId id="327" r:id="rId16"/>
    <p:sldId id="328" r:id="rId17"/>
    <p:sldId id="330" r:id="rId18"/>
    <p:sldId id="331" r:id="rId19"/>
    <p:sldId id="323" r:id="rId20"/>
    <p:sldId id="317" r:id="rId21"/>
    <p:sldId id="333" r:id="rId22"/>
    <p:sldId id="332" r:id="rId23"/>
    <p:sldId id="297" r:id="rId24"/>
    <p:sldId id="300" r:id="rId25"/>
    <p:sldId id="302" r:id="rId26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4265BC8C-8B2E-41EC-BD91-89F1F48299B4}">
          <p14:sldIdLst>
            <p14:sldId id="310"/>
            <p14:sldId id="322"/>
            <p14:sldId id="321"/>
            <p14:sldId id="293"/>
            <p14:sldId id="313"/>
            <p14:sldId id="312"/>
            <p14:sldId id="303"/>
            <p14:sldId id="314"/>
            <p14:sldId id="315"/>
            <p14:sldId id="316"/>
          </p14:sldIdLst>
        </p14:section>
        <p14:section name="タイトルなしのセクション" id="{9F0A2531-BB66-41C5-9579-B53F7AB2AA6B}">
          <p14:sldIdLst>
            <p14:sldId id="258"/>
            <p14:sldId id="325"/>
            <p14:sldId id="318"/>
            <p14:sldId id="326"/>
            <p14:sldId id="327"/>
            <p14:sldId id="328"/>
            <p14:sldId id="330"/>
            <p14:sldId id="331"/>
            <p14:sldId id="323"/>
            <p14:sldId id="317"/>
            <p14:sldId id="333"/>
            <p14:sldId id="332"/>
            <p14:sldId id="297"/>
            <p14:sldId id="300"/>
            <p14:sldId id="30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CC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43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9DA031-F329-4CDB-B763-4116E6ECDB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1C8E76D-9875-4FEA-A0F6-DBFA8469F0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77FAE4-B130-4165-B721-06D03B45D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ABBB98-9D27-40F5-879E-9B705BC62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E842EC-4A19-45EF-9E60-0D452A6E6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491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139A39-CF29-4944-8BC9-5FEE153FB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763E1FF-D3CA-43B2-89D1-780C163938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0D3316-5CE6-4471-B697-5B16573AE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8624EA-DE0B-4F84-AD41-7211D756F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934B88-0284-43C0-8ABC-ABA4023EA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84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3AA93AA-9A13-4449-9B71-BBF0EEAB2D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A20B0B0-3328-4988-9FDA-BADE9E29C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42C6C7-C4CB-43DB-85C6-03F5F01EE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04924D-9525-4B44-9E6A-052B9D9E8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75C8AC-3FD1-449E-83EE-FD1FBD0B8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0919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057B16-C90F-45B4-8C9D-B33C8C676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EACD42-269A-42F0-9881-D015DF595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2BF3B1-AC63-4F9A-810E-CA8E1F044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B79745-7BE1-4E1D-9934-BAE0F390F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CA2412-CDB3-4144-B22A-9C382C281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1991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F24436-7283-4A12-9DF7-EAF68E41E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76859C2-454D-4580-9AFB-69499F5BC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40D57F-3B9A-47A4-9753-5E384CB28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F656BA-342C-492D-AB4E-44B66CEA1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D41FE4-486B-4E79-916E-9E85F2A73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356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C9588F-1874-4DB1-88C9-6DE2EA211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F44D60-E74C-4C0C-852C-93D9F5C6A3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EA0565D-8D65-45EB-BB9D-8AC87B1174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6AFE01D-ACBD-4D4C-B3CF-C47B98754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7425ADF-FDE9-4A41-9760-59497E972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20D376B-71C0-4D2D-A821-BB5276547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519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AE30F9-B5E9-4A91-BF71-C50423818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8D89FA6-693E-40C8-BBD5-8F89B56E07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A10C1D8-A5B6-43E7-B691-9C71CF19E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07A96E6-D3FE-4D9B-BAE7-7FD5C60B3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BDA1491-F503-408E-BD7C-B31B8812B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864C695-239B-4558-98BE-07CFB81EC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5528F3A-D2C7-4D28-85B1-EC133CB00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9FE0207-04B2-4622-AF45-735BD799B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556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B206A7-CCEA-454B-BF99-39DA7FC44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DF4B1D3-D25F-4466-896C-A4159EC67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3F6CE17-41DD-454B-9A15-12641ACA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DC2CF47-DB3D-46B4-B1FF-1811E1FCD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267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FDE0CF9-6E30-4026-9760-E1A2E2E36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45D186C-9703-4903-9292-707782414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CBFAD5E-F982-4495-A228-06330F54E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069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9ABC02-6F53-4932-83F0-831F0FF30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E49300-E785-486F-B178-8F5EA7062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75DF2DB-A5FE-41A2-A3F7-30E7AFCC84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64A3D73-A19F-444B-85CB-55D90D782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F181FD-48F3-4BDE-A5A9-3093DEA75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151704-7E60-4804-A843-313BF5722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076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9C5E08-D704-4C6B-A9FF-A0256A5BE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25B382-4439-431D-9505-A8F3452705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A9ED93E-7837-43CD-9AC6-26E3ADFD85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E308D54-FF38-4A7E-B208-07396068B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A30F-EA43-4280-AF70-478D3EFC250B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070B1D2-8D32-46D3-BC71-4F75E717A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0892A3-FEC8-4C83-8C3D-081AA1DF6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958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1A8A014-E73C-48E9-B99E-F49C86FFE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9E94ABC-9541-4C86-A7CF-8A05F4964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D7D3C8-B8D6-439F-8C62-631B8B4BBC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6A30F-EA43-4280-AF70-478D3EFC250B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BE4A3F-DC59-42A3-A39C-3D6B78B76F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3D0A2D-9178-4051-9E66-4943CE8B06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5665D-0412-42F5-8613-1391D99F9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949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4FE84AD-7EEA-481F-8549-EA1D16463C9E}"/>
              </a:ext>
            </a:extLst>
          </p:cNvPr>
          <p:cNvSpPr txBox="1"/>
          <p:nvPr/>
        </p:nvSpPr>
        <p:spPr>
          <a:xfrm>
            <a:off x="371628" y="144281"/>
            <a:ext cx="634019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b="1" dirty="0"/>
              <a:t>割合（わりあい）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630C5D2-648F-4DA8-956B-649FDBFA06C0}"/>
              </a:ext>
            </a:extLst>
          </p:cNvPr>
          <p:cNvSpPr txBox="1"/>
          <p:nvPr/>
        </p:nvSpPr>
        <p:spPr>
          <a:xfrm>
            <a:off x="5262441" y="1032501"/>
            <a:ext cx="48013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b="1" dirty="0"/>
              <a:t>もとにする量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51999BC-EAC1-4BF5-AC6D-31884B3CE5D7}"/>
              </a:ext>
            </a:extLst>
          </p:cNvPr>
          <p:cNvSpPr txBox="1"/>
          <p:nvPr/>
        </p:nvSpPr>
        <p:spPr>
          <a:xfrm>
            <a:off x="807330" y="1032501"/>
            <a:ext cx="40318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b="1" dirty="0"/>
              <a:t>くらべる量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FB10D1B-C5CE-46C1-9E84-C3464223FC22}"/>
              </a:ext>
            </a:extLst>
          </p:cNvPr>
          <p:cNvSpPr txBox="1"/>
          <p:nvPr/>
        </p:nvSpPr>
        <p:spPr>
          <a:xfrm rot="21237227">
            <a:off x="6314755" y="4676605"/>
            <a:ext cx="47820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b="1" dirty="0"/>
              <a:t>10</a:t>
            </a:r>
            <a:r>
              <a:rPr kumimoji="1" lang="ja-JP" altLang="en-US" sz="4400" b="1" dirty="0"/>
              <a:t>こで１こおまけ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E60890B-CEED-41D9-A106-8248686CCD8F}"/>
              </a:ext>
            </a:extLst>
          </p:cNvPr>
          <p:cNvSpPr txBox="1"/>
          <p:nvPr/>
        </p:nvSpPr>
        <p:spPr>
          <a:xfrm rot="793067">
            <a:off x="1193917" y="3004241"/>
            <a:ext cx="17235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b="1" dirty="0"/>
              <a:t>半分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7F36DEC-4812-4767-B959-D8733045E380}"/>
              </a:ext>
            </a:extLst>
          </p:cNvPr>
          <p:cNvSpPr txBox="1"/>
          <p:nvPr/>
        </p:nvSpPr>
        <p:spPr>
          <a:xfrm rot="20104616">
            <a:off x="6142801" y="2705335"/>
            <a:ext cx="49135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b="1" dirty="0"/>
              <a:t>全品</a:t>
            </a:r>
            <a:r>
              <a:rPr kumimoji="1" lang="en-US" altLang="ja-JP" sz="6000" b="1" dirty="0"/>
              <a:t>20</a:t>
            </a:r>
            <a:r>
              <a:rPr kumimoji="1" lang="ja-JP" altLang="en-US" sz="6000" b="1" dirty="0"/>
              <a:t>％びき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5DE243A-5E12-4870-9601-C4F1495EB56F}"/>
              </a:ext>
            </a:extLst>
          </p:cNvPr>
          <p:cNvSpPr txBox="1"/>
          <p:nvPr/>
        </p:nvSpPr>
        <p:spPr>
          <a:xfrm rot="290539">
            <a:off x="543370" y="2130554"/>
            <a:ext cx="458490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 dirty="0"/>
              <a:t>100</a:t>
            </a:r>
            <a:r>
              <a:rPr lang="ja-JP" altLang="en-US" sz="6000" b="1" dirty="0"/>
              <a:t>％できた</a:t>
            </a:r>
            <a:endParaRPr kumimoji="1" lang="ja-JP" altLang="en-US" sz="60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17CC06D-6D44-4AAE-BAAC-A34325459EA9}"/>
              </a:ext>
            </a:extLst>
          </p:cNvPr>
          <p:cNvSpPr txBox="1"/>
          <p:nvPr/>
        </p:nvSpPr>
        <p:spPr>
          <a:xfrm rot="254307">
            <a:off x="7695629" y="5515723"/>
            <a:ext cx="3657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/>
              <a:t>10</a:t>
            </a:r>
            <a:r>
              <a:rPr lang="ja-JP" altLang="en-US" sz="6000" b="1" dirty="0"/>
              <a:t>％増量</a:t>
            </a:r>
            <a:endParaRPr kumimoji="1" lang="ja-JP" altLang="en-US" sz="60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512F221-AB75-4181-8084-4BC4DCFE20C0}"/>
              </a:ext>
            </a:extLst>
          </p:cNvPr>
          <p:cNvSpPr txBox="1"/>
          <p:nvPr/>
        </p:nvSpPr>
        <p:spPr>
          <a:xfrm rot="748625">
            <a:off x="2771696" y="5647502"/>
            <a:ext cx="20505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 dirty="0"/>
              <a:t>1.2</a:t>
            </a:r>
            <a:r>
              <a:rPr lang="ja-JP" altLang="en-US" sz="6000" b="1" dirty="0"/>
              <a:t>倍</a:t>
            </a:r>
            <a:endParaRPr kumimoji="1" lang="ja-JP" altLang="en-US" sz="60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0BA1F06-F116-421E-935C-40AF5222419A}"/>
              </a:ext>
            </a:extLst>
          </p:cNvPr>
          <p:cNvSpPr txBox="1"/>
          <p:nvPr/>
        </p:nvSpPr>
        <p:spPr>
          <a:xfrm rot="899803">
            <a:off x="6533712" y="2657601"/>
            <a:ext cx="48013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6000" b="1" dirty="0"/>
              <a:t>ポイント２倍</a:t>
            </a:r>
            <a:endParaRPr kumimoji="1" lang="ja-JP" altLang="en-US" sz="60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90DCBCA-7607-482F-BC91-2F8E50C435CB}"/>
              </a:ext>
            </a:extLst>
          </p:cNvPr>
          <p:cNvSpPr txBox="1"/>
          <p:nvPr/>
        </p:nvSpPr>
        <p:spPr>
          <a:xfrm rot="21321667">
            <a:off x="4877887" y="5583984"/>
            <a:ext cx="24865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/>
              <a:t>120</a:t>
            </a:r>
            <a:r>
              <a:rPr lang="ja-JP" altLang="en-US" sz="6000" b="1" dirty="0"/>
              <a:t>％</a:t>
            </a:r>
            <a:endParaRPr kumimoji="1" lang="ja-JP" altLang="en-US" sz="60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6FC58E3-03D3-48DD-AF1E-5E17D1626E77}"/>
              </a:ext>
            </a:extLst>
          </p:cNvPr>
          <p:cNvSpPr txBox="1"/>
          <p:nvPr/>
        </p:nvSpPr>
        <p:spPr>
          <a:xfrm rot="21383535">
            <a:off x="280085" y="3843388"/>
            <a:ext cx="634019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6000" b="1" dirty="0"/>
              <a:t>歳末大売りつくし</a:t>
            </a:r>
            <a:endParaRPr lang="en-US" altLang="ja-JP" sz="6000" b="1" dirty="0"/>
          </a:p>
          <a:p>
            <a:r>
              <a:rPr kumimoji="1" lang="ja-JP" altLang="en-US" sz="6000" b="1" dirty="0"/>
              <a:t>全品半額セール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45F5D9B-BC9D-4E32-A018-428C854E8141}"/>
              </a:ext>
            </a:extLst>
          </p:cNvPr>
          <p:cNvSpPr txBox="1"/>
          <p:nvPr/>
        </p:nvSpPr>
        <p:spPr>
          <a:xfrm rot="793067">
            <a:off x="5057443" y="1939483"/>
            <a:ext cx="139493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b="1" dirty="0"/>
              <a:t>3</a:t>
            </a:r>
            <a:r>
              <a:rPr kumimoji="1" lang="ja-JP" altLang="en-US" sz="6000" b="1" dirty="0"/>
              <a:t>倍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3631F31-1D00-4D64-8B9A-313DF432B203}"/>
              </a:ext>
            </a:extLst>
          </p:cNvPr>
          <p:cNvSpPr txBox="1"/>
          <p:nvPr/>
        </p:nvSpPr>
        <p:spPr>
          <a:xfrm rot="19831283">
            <a:off x="3813923" y="3030561"/>
            <a:ext cx="20505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b="1" dirty="0"/>
              <a:t>0.5</a:t>
            </a:r>
            <a:r>
              <a:rPr kumimoji="1" lang="ja-JP" altLang="en-US" sz="6000" b="1" dirty="0"/>
              <a:t>倍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A5171B6-5947-44B1-B206-0158B3CF330A}"/>
              </a:ext>
            </a:extLst>
          </p:cNvPr>
          <p:cNvSpPr txBox="1"/>
          <p:nvPr/>
        </p:nvSpPr>
        <p:spPr>
          <a:xfrm rot="19831283">
            <a:off x="7430617" y="3739231"/>
            <a:ext cx="20505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b="1" dirty="0"/>
              <a:t>1.5</a:t>
            </a:r>
            <a:r>
              <a:rPr kumimoji="1" lang="ja-JP" altLang="en-US" sz="6000" b="1" dirty="0"/>
              <a:t>倍</a:t>
            </a:r>
          </a:p>
        </p:txBody>
      </p:sp>
    </p:spTree>
    <p:extLst>
      <p:ext uri="{BB962C8B-B14F-4D97-AF65-F5344CB8AC3E}">
        <p14:creationId xmlns:p14="http://schemas.microsoft.com/office/powerpoint/2010/main" val="1846160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8686BB0-9F74-4E3D-AEB9-6A03728EE14A}"/>
              </a:ext>
            </a:extLst>
          </p:cNvPr>
          <p:cNvSpPr txBox="1"/>
          <p:nvPr/>
        </p:nvSpPr>
        <p:spPr>
          <a:xfrm>
            <a:off x="4906882" y="203799"/>
            <a:ext cx="16067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100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㎡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3ED719E8-CE2C-44FF-95B5-C9604652BA41}"/>
              </a:ext>
            </a:extLst>
          </p:cNvPr>
          <p:cNvCxnSpPr>
            <a:cxnSpLocks/>
          </p:cNvCxnSpPr>
          <p:nvPr/>
        </p:nvCxnSpPr>
        <p:spPr>
          <a:xfrm>
            <a:off x="4895219" y="-2664"/>
            <a:ext cx="0" cy="239476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B06CDC83-5D26-4494-B2FF-FF2F04109679}"/>
              </a:ext>
            </a:extLst>
          </p:cNvPr>
          <p:cNvCxnSpPr>
            <a:cxnSpLocks/>
          </p:cNvCxnSpPr>
          <p:nvPr/>
        </p:nvCxnSpPr>
        <p:spPr>
          <a:xfrm>
            <a:off x="1301935" y="0"/>
            <a:ext cx="4442" cy="26461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0CCC734-4EE4-4FD7-AC22-AF52105D2924}"/>
              </a:ext>
            </a:extLst>
          </p:cNvPr>
          <p:cNvSpPr txBox="1"/>
          <p:nvPr/>
        </p:nvSpPr>
        <p:spPr>
          <a:xfrm>
            <a:off x="1161830" y="4268649"/>
            <a:ext cx="105181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100</a:t>
            </a:r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を１とみると</a:t>
            </a:r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20</a:t>
            </a:r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は　　　　にあたります。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9340D39-4C6A-41D9-AFEF-723B9EB9722A}"/>
              </a:ext>
            </a:extLst>
          </p:cNvPr>
          <p:cNvSpPr/>
          <p:nvPr/>
        </p:nvSpPr>
        <p:spPr>
          <a:xfrm>
            <a:off x="1313597" y="266264"/>
            <a:ext cx="3600000" cy="773723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9401B99D-1C29-4367-9991-1A627606DAFA}"/>
              </a:ext>
            </a:extLst>
          </p:cNvPr>
          <p:cNvSpPr/>
          <p:nvPr/>
        </p:nvSpPr>
        <p:spPr>
          <a:xfrm>
            <a:off x="6201168" y="4203583"/>
            <a:ext cx="1892317" cy="838019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CC187BA-2B1D-4047-A8E7-11E9A017ECC2}"/>
              </a:ext>
            </a:extLst>
          </p:cNvPr>
          <p:cNvSpPr txBox="1"/>
          <p:nvPr/>
        </p:nvSpPr>
        <p:spPr>
          <a:xfrm>
            <a:off x="1395200" y="2808624"/>
            <a:ext cx="8265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100</a:t>
            </a:r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をもとにすると</a:t>
            </a:r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20</a:t>
            </a:r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は何倍ですか。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15FCAD04-6603-4BEC-85D0-E1B0A28C964A}"/>
              </a:ext>
            </a:extLst>
          </p:cNvPr>
          <p:cNvCxnSpPr>
            <a:cxnSpLocks/>
          </p:cNvCxnSpPr>
          <p:nvPr/>
        </p:nvCxnSpPr>
        <p:spPr>
          <a:xfrm>
            <a:off x="2898289" y="3516510"/>
            <a:ext cx="234135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矢印: 下 10">
            <a:extLst>
              <a:ext uri="{FF2B5EF4-FFF2-40B4-BE49-F238E27FC236}">
                <a16:creationId xmlns:a16="http://schemas.microsoft.com/office/drawing/2014/main" id="{5E2B8224-95F0-4E83-822B-AE25A57D28D4}"/>
              </a:ext>
            </a:extLst>
          </p:cNvPr>
          <p:cNvSpPr/>
          <p:nvPr/>
        </p:nvSpPr>
        <p:spPr>
          <a:xfrm rot="842525">
            <a:off x="3343240" y="3649884"/>
            <a:ext cx="339851" cy="6808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39999DEB-D642-4AB1-8B63-9658EA22B297}"/>
              </a:ext>
            </a:extLst>
          </p:cNvPr>
          <p:cNvCxnSpPr>
            <a:cxnSpLocks/>
          </p:cNvCxnSpPr>
          <p:nvPr/>
        </p:nvCxnSpPr>
        <p:spPr>
          <a:xfrm>
            <a:off x="2695709" y="4967834"/>
            <a:ext cx="234135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9AB1712-5F43-4E3F-A53A-2CA3A3CC4076}"/>
              </a:ext>
            </a:extLst>
          </p:cNvPr>
          <p:cNvSpPr txBox="1"/>
          <p:nvPr/>
        </p:nvSpPr>
        <p:spPr>
          <a:xfrm>
            <a:off x="4968475" y="1530338"/>
            <a:ext cx="12711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20</a:t>
            </a:r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㎡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0424F5F6-3F3A-42AD-BFCD-7975F8164C27}"/>
              </a:ext>
            </a:extLst>
          </p:cNvPr>
          <p:cNvSpPr/>
          <p:nvPr/>
        </p:nvSpPr>
        <p:spPr>
          <a:xfrm>
            <a:off x="1295219" y="1588191"/>
            <a:ext cx="720000" cy="773723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7B867A0-0675-4899-9387-A5457B0E810A}"/>
              </a:ext>
            </a:extLst>
          </p:cNvPr>
          <p:cNvSpPr txBox="1"/>
          <p:nvPr/>
        </p:nvSpPr>
        <p:spPr>
          <a:xfrm>
            <a:off x="1228400" y="1630866"/>
            <a:ext cx="966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0.2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58D2F59-3C09-4ED8-A656-D4472A53E8DD}"/>
              </a:ext>
            </a:extLst>
          </p:cNvPr>
          <p:cNvSpPr txBox="1"/>
          <p:nvPr/>
        </p:nvSpPr>
        <p:spPr>
          <a:xfrm>
            <a:off x="5766210" y="3488021"/>
            <a:ext cx="1262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100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0037E51-6FC7-4C9B-A274-0F0F339DD743}"/>
              </a:ext>
            </a:extLst>
          </p:cNvPr>
          <p:cNvSpPr txBox="1"/>
          <p:nvPr/>
        </p:nvSpPr>
        <p:spPr>
          <a:xfrm>
            <a:off x="4371272" y="3539675"/>
            <a:ext cx="9145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20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6CAE166-0C7D-498E-AC9A-E3614D0F94FA}"/>
              </a:ext>
            </a:extLst>
          </p:cNvPr>
          <p:cNvSpPr txBox="1"/>
          <p:nvPr/>
        </p:nvSpPr>
        <p:spPr>
          <a:xfrm>
            <a:off x="6733350" y="3488021"/>
            <a:ext cx="7483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A8DD4DF-AEA0-4489-A860-1A517F6F8B04}"/>
              </a:ext>
            </a:extLst>
          </p:cNvPr>
          <p:cNvSpPr txBox="1"/>
          <p:nvPr/>
        </p:nvSpPr>
        <p:spPr>
          <a:xfrm>
            <a:off x="5093023" y="3518587"/>
            <a:ext cx="6780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769D96E3-2850-4509-B1B3-FB75F3886316}"/>
              </a:ext>
            </a:extLst>
          </p:cNvPr>
          <p:cNvSpPr txBox="1"/>
          <p:nvPr/>
        </p:nvSpPr>
        <p:spPr>
          <a:xfrm>
            <a:off x="7434383" y="3452851"/>
            <a:ext cx="1262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0.2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6701A8E-3D38-4088-9377-B1D3C626FF38}"/>
              </a:ext>
            </a:extLst>
          </p:cNvPr>
          <p:cNvSpPr txBox="1"/>
          <p:nvPr/>
        </p:nvSpPr>
        <p:spPr>
          <a:xfrm>
            <a:off x="2931056" y="284978"/>
            <a:ext cx="524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1218781-FC26-4CA3-BD6E-1D6FCBC8F176}"/>
              </a:ext>
            </a:extLst>
          </p:cNvPr>
          <p:cNvSpPr txBox="1"/>
          <p:nvPr/>
        </p:nvSpPr>
        <p:spPr>
          <a:xfrm>
            <a:off x="6180226" y="4160927"/>
            <a:ext cx="2157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0.2</a:t>
            </a:r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倍</a:t>
            </a:r>
            <a:endParaRPr kumimoji="1" lang="en-US" altLang="ja-JP" sz="5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3605BA0-AD2A-4FEF-8265-82218E14A510}"/>
              </a:ext>
            </a:extLst>
          </p:cNvPr>
          <p:cNvSpPr txBox="1"/>
          <p:nvPr/>
        </p:nvSpPr>
        <p:spPr>
          <a:xfrm>
            <a:off x="1926458" y="5976992"/>
            <a:ext cx="70112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20</a:t>
            </a:r>
            <a:r>
              <a:rPr lang="ja-JP" altLang="en-US" sz="44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㎡は</a:t>
            </a:r>
            <a:r>
              <a:rPr lang="en-US" altLang="ja-JP" sz="44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100</a:t>
            </a:r>
            <a:r>
              <a:rPr lang="ja-JP" altLang="en-US" sz="44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㎡の何倍ですか。</a:t>
            </a:r>
            <a:endParaRPr kumimoji="1" lang="en-US" altLang="ja-JP" sz="4400" b="1" dirty="0">
              <a:solidFill>
                <a:srgbClr val="FF000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151BCD70-1D3C-49E1-A91D-E6BC4FA40DB9}"/>
              </a:ext>
            </a:extLst>
          </p:cNvPr>
          <p:cNvSpPr txBox="1"/>
          <p:nvPr/>
        </p:nvSpPr>
        <p:spPr>
          <a:xfrm>
            <a:off x="359590" y="5285147"/>
            <a:ext cx="82510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これを　ふつうの言い方で言うと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6509A2BC-B0FA-41ED-B332-916DAAA5390B}"/>
              </a:ext>
            </a:extLst>
          </p:cNvPr>
          <p:cNvSpPr txBox="1"/>
          <p:nvPr/>
        </p:nvSpPr>
        <p:spPr>
          <a:xfrm>
            <a:off x="8785980" y="5976992"/>
            <a:ext cx="33620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となります。</a:t>
            </a:r>
            <a:endParaRPr kumimoji="1" lang="en-US" altLang="ja-JP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7668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19" grpId="0"/>
      <p:bldP spid="3" grpId="0" animBg="1"/>
      <p:bldP spid="2" grpId="0" animBg="1"/>
      <p:bldP spid="27" grpId="0"/>
      <p:bldP spid="11" grpId="0" animBg="1"/>
      <p:bldP spid="23" grpId="0"/>
      <p:bldP spid="25" grpId="0" animBg="1"/>
      <p:bldP spid="20" grpId="0"/>
      <p:bldP spid="26" grpId="0"/>
      <p:bldP spid="28" grpId="0"/>
      <p:bldP spid="29" grpId="0"/>
      <p:bldP spid="30" grpId="0"/>
      <p:bldP spid="31" grpId="0"/>
      <p:bldP spid="24" grpId="0"/>
      <p:bldP spid="32" grpId="0"/>
      <p:bldP spid="33" grpId="0"/>
      <p:bldP spid="35" grpId="0"/>
      <p:bldP spid="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B8E537A9-2FEC-4A37-AC20-7EF5B57456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513887"/>
              </p:ext>
            </p:extLst>
          </p:nvPr>
        </p:nvGraphicFramePr>
        <p:xfrm>
          <a:off x="643070" y="1604491"/>
          <a:ext cx="10444284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9091">
                  <a:extLst>
                    <a:ext uri="{9D8B030D-6E8A-4147-A177-3AD203B41FA5}">
                      <a16:colId xmlns:a16="http://schemas.microsoft.com/office/drawing/2014/main" val="135649303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402323672"/>
                    </a:ext>
                  </a:extLst>
                </a:gridCol>
                <a:gridCol w="2751993">
                  <a:extLst>
                    <a:ext uri="{9D8B030D-6E8A-4147-A177-3AD203B41FA5}">
                      <a16:colId xmlns:a16="http://schemas.microsoft.com/office/drawing/2014/main" val="40719746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楽器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定員（人）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希望者（人）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272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4000" b="1" dirty="0">
                          <a:solidFill>
                            <a:schemeClr val="tx1"/>
                          </a:solidFill>
                        </a:rPr>
                        <a:t>打楽器</a:t>
                      </a:r>
                      <a:endParaRPr kumimoji="1" lang="en-US" altLang="ja-JP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>
                          <a:solidFill>
                            <a:srgbClr val="0070C0"/>
                          </a:solidFill>
                        </a:rPr>
                        <a:t>2</a:t>
                      </a:r>
                      <a:endParaRPr kumimoji="1" lang="ja-JP" altLang="en-US" sz="4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4585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4000" b="1" dirty="0">
                          <a:solidFill>
                            <a:schemeClr val="tx1"/>
                          </a:solidFill>
                        </a:rPr>
                        <a:t>オルガン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>
                          <a:solidFill>
                            <a:srgbClr val="0070C0"/>
                          </a:solidFill>
                        </a:rPr>
                        <a:t>4</a:t>
                      </a:r>
                      <a:endParaRPr kumimoji="1" lang="ja-JP" altLang="en-US" sz="4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0439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4000" b="1" dirty="0">
                          <a:solidFill>
                            <a:schemeClr val="tx1"/>
                          </a:solidFill>
                        </a:rPr>
                        <a:t>けんばんハーモニカ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>
                          <a:solidFill>
                            <a:srgbClr val="0070C0"/>
                          </a:solidFill>
                        </a:rPr>
                        <a:t>8</a:t>
                      </a:r>
                      <a:endParaRPr kumimoji="1" lang="ja-JP" altLang="en-US" sz="4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7425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4000" b="1" dirty="0">
                          <a:solidFill>
                            <a:schemeClr val="tx1"/>
                          </a:solidFill>
                        </a:rPr>
                        <a:t>木きん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>
                          <a:solidFill>
                            <a:srgbClr val="0070C0"/>
                          </a:solidFill>
                        </a:rPr>
                        <a:t>8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0682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4000" b="1" dirty="0">
                          <a:solidFill>
                            <a:schemeClr val="tx1"/>
                          </a:solidFill>
                        </a:rPr>
                        <a:t>リコーダー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>
                          <a:solidFill>
                            <a:srgbClr val="0070C0"/>
                          </a:solidFill>
                        </a:rPr>
                        <a:t>20</a:t>
                      </a:r>
                      <a:endParaRPr kumimoji="1" lang="ja-JP" altLang="en-US" sz="4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kumimoji="1" lang="ja-JP" alt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7631214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D615F44A-BD77-4412-8E59-18CD8E696585}"/>
              </a:ext>
            </a:extLst>
          </p:cNvPr>
          <p:cNvSpPr txBox="1"/>
          <p:nvPr/>
        </p:nvSpPr>
        <p:spPr>
          <a:xfrm>
            <a:off x="704616" y="26166"/>
            <a:ext cx="60566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音楽会で発表をします。</a:t>
            </a:r>
            <a:endParaRPr kumimoji="1" lang="ja-JP" altLang="en-US" sz="4000" b="1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5EAF7294-FCC8-4103-933F-266C9E7382F3}"/>
              </a:ext>
            </a:extLst>
          </p:cNvPr>
          <p:cNvSpPr txBox="1"/>
          <p:nvPr/>
        </p:nvSpPr>
        <p:spPr>
          <a:xfrm>
            <a:off x="2071204" y="896605"/>
            <a:ext cx="8049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演奏する楽器の定員と希望者</a:t>
            </a:r>
            <a:endParaRPr kumimoji="1" lang="ja-JP" altLang="en-US" sz="4000" b="1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32057F26-000C-469B-A5DA-CA514A030783}"/>
              </a:ext>
            </a:extLst>
          </p:cNvPr>
          <p:cNvSpPr txBox="1"/>
          <p:nvPr/>
        </p:nvSpPr>
        <p:spPr>
          <a:xfrm>
            <a:off x="2757638" y="5851364"/>
            <a:ext cx="76212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希望がかないやすいのはどれ？</a:t>
            </a:r>
            <a:endParaRPr kumimoji="1" lang="ja-JP" altLang="en-US" sz="4000" b="1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2157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DA1CFE-0B63-453F-B1A9-ADDFDFAF382F}"/>
              </a:ext>
            </a:extLst>
          </p:cNvPr>
          <p:cNvSpPr txBox="1"/>
          <p:nvPr/>
        </p:nvSpPr>
        <p:spPr>
          <a:xfrm>
            <a:off x="2369474" y="901295"/>
            <a:ext cx="62645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希望がかないやすい順を</a:t>
            </a:r>
            <a:endParaRPr lang="en-US" altLang="ja-JP" sz="4000" b="1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4000" b="1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割合（倍率）で表してみよう</a:t>
            </a:r>
            <a:endParaRPr kumimoji="1" lang="ja-JP" altLang="en-US" sz="4000" b="1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99785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14B5BFB-66A2-4863-8DD3-DBA8777A5535}"/>
              </a:ext>
            </a:extLst>
          </p:cNvPr>
          <p:cNvSpPr txBox="1"/>
          <p:nvPr/>
        </p:nvSpPr>
        <p:spPr>
          <a:xfrm>
            <a:off x="1078309" y="1210"/>
            <a:ext cx="11877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オルガンは，</a:t>
            </a:r>
            <a:r>
              <a:rPr kumimoji="1" lang="ja-JP" altLang="en-US" sz="3600" b="1" dirty="0">
                <a:solidFill>
                  <a:srgbClr val="0070C0"/>
                </a:solidFill>
              </a:rPr>
              <a:t>定員</a:t>
            </a:r>
            <a:r>
              <a:rPr kumimoji="1" lang="ja-JP" altLang="en-US" sz="3600" b="1" dirty="0"/>
              <a:t>の何倍の希望者がいますか。</a:t>
            </a:r>
          </a:p>
        </p:txBody>
      </p: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6D70F60F-9339-42D2-AC92-9E91FB4A2097}"/>
              </a:ext>
            </a:extLst>
          </p:cNvPr>
          <p:cNvCxnSpPr>
            <a:cxnSpLocks/>
          </p:cNvCxnSpPr>
          <p:nvPr/>
        </p:nvCxnSpPr>
        <p:spPr>
          <a:xfrm>
            <a:off x="3976180" y="543533"/>
            <a:ext cx="1031207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BCE7297F-69B9-4E9C-8993-FC0F10D8C736}"/>
              </a:ext>
            </a:extLst>
          </p:cNvPr>
          <p:cNvCxnSpPr>
            <a:cxnSpLocks/>
          </p:cNvCxnSpPr>
          <p:nvPr/>
        </p:nvCxnSpPr>
        <p:spPr>
          <a:xfrm>
            <a:off x="3976180" y="626867"/>
            <a:ext cx="1033377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6D82FD9-F17F-41B3-8750-4E1F3E75353B}"/>
              </a:ext>
            </a:extLst>
          </p:cNvPr>
          <p:cNvSpPr txBox="1"/>
          <p:nvPr/>
        </p:nvSpPr>
        <p:spPr>
          <a:xfrm>
            <a:off x="5811988" y="3030347"/>
            <a:ext cx="16107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4000" b="1" dirty="0">
                <a:solidFill>
                  <a:srgbClr val="0070C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定員</a:t>
            </a:r>
            <a:endParaRPr kumimoji="1" lang="en-US" altLang="ja-JP" sz="4000" b="1" dirty="0">
              <a:solidFill>
                <a:srgbClr val="0070C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2E82B5B0-CBD4-4F90-8A45-DAE5DADB3C72}"/>
              </a:ext>
            </a:extLst>
          </p:cNvPr>
          <p:cNvSpPr txBox="1"/>
          <p:nvPr/>
        </p:nvSpPr>
        <p:spPr>
          <a:xfrm>
            <a:off x="9053569" y="3019910"/>
            <a:ext cx="2011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希望者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F1080056-ABFF-4655-AB45-0B2117A6A2AF}"/>
              </a:ext>
            </a:extLst>
          </p:cNvPr>
          <p:cNvSpPr txBox="1"/>
          <p:nvPr/>
        </p:nvSpPr>
        <p:spPr>
          <a:xfrm>
            <a:off x="5216447" y="3691397"/>
            <a:ext cx="3277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3600" b="1" dirty="0">
                <a:solidFill>
                  <a:srgbClr val="0070C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もとにする量</a:t>
            </a:r>
            <a:endParaRPr kumimoji="1" lang="en-US" altLang="ja-JP" sz="3600" b="1" dirty="0">
              <a:solidFill>
                <a:srgbClr val="0070C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0" name="四角形: 角を丸くする 79">
            <a:extLst>
              <a:ext uri="{FF2B5EF4-FFF2-40B4-BE49-F238E27FC236}">
                <a16:creationId xmlns:a16="http://schemas.microsoft.com/office/drawing/2014/main" id="{5BD69CD9-F3B2-4A17-9CD3-5EA63F3611F0}"/>
              </a:ext>
            </a:extLst>
          </p:cNvPr>
          <p:cNvSpPr/>
          <p:nvPr/>
        </p:nvSpPr>
        <p:spPr>
          <a:xfrm>
            <a:off x="6072534" y="3030347"/>
            <a:ext cx="1212380" cy="72383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四角形: 角を丸くする 80">
            <a:extLst>
              <a:ext uri="{FF2B5EF4-FFF2-40B4-BE49-F238E27FC236}">
                <a16:creationId xmlns:a16="http://schemas.microsoft.com/office/drawing/2014/main" id="{A7598C0D-19AC-4798-93D4-BF57D5CA2A6D}"/>
              </a:ext>
            </a:extLst>
          </p:cNvPr>
          <p:cNvSpPr/>
          <p:nvPr/>
        </p:nvSpPr>
        <p:spPr>
          <a:xfrm>
            <a:off x="9353736" y="3026358"/>
            <a:ext cx="1610794" cy="72383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矢印: 右 81">
            <a:extLst>
              <a:ext uri="{FF2B5EF4-FFF2-40B4-BE49-F238E27FC236}">
                <a16:creationId xmlns:a16="http://schemas.microsoft.com/office/drawing/2014/main" id="{EEC24C8F-3673-4174-BFD1-7D8D9A462B4B}"/>
              </a:ext>
            </a:extLst>
          </p:cNvPr>
          <p:cNvSpPr/>
          <p:nvPr/>
        </p:nvSpPr>
        <p:spPr>
          <a:xfrm>
            <a:off x="7724844" y="3146101"/>
            <a:ext cx="1436871" cy="5629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四角形: 角を丸くする 82">
            <a:extLst>
              <a:ext uri="{FF2B5EF4-FFF2-40B4-BE49-F238E27FC236}">
                <a16:creationId xmlns:a16="http://schemas.microsoft.com/office/drawing/2014/main" id="{79F02035-5634-4FCE-B7D7-D4F8BC9222EF}"/>
              </a:ext>
            </a:extLst>
          </p:cNvPr>
          <p:cNvSpPr/>
          <p:nvPr/>
        </p:nvSpPr>
        <p:spPr>
          <a:xfrm>
            <a:off x="7331558" y="2103028"/>
            <a:ext cx="1128357" cy="92333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BFCFC861-055F-435C-8D51-8DC6C9100399}"/>
              </a:ext>
            </a:extLst>
          </p:cNvPr>
          <p:cNvSpPr txBox="1"/>
          <p:nvPr/>
        </p:nvSpPr>
        <p:spPr>
          <a:xfrm>
            <a:off x="8399044" y="2296834"/>
            <a:ext cx="654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倍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618443BE-4CCC-4D1A-A522-A9E3E02DFEEE}"/>
              </a:ext>
            </a:extLst>
          </p:cNvPr>
          <p:cNvSpPr txBox="1"/>
          <p:nvPr/>
        </p:nvSpPr>
        <p:spPr>
          <a:xfrm>
            <a:off x="8928056" y="3727796"/>
            <a:ext cx="2879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くらべる量</a:t>
            </a:r>
            <a:endParaRPr kumimoji="1" lang="en-US" altLang="ja-JP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9A9E8EB5-4662-4D61-A354-AFBE70F25007}"/>
              </a:ext>
            </a:extLst>
          </p:cNvPr>
          <p:cNvSpPr txBox="1"/>
          <p:nvPr/>
        </p:nvSpPr>
        <p:spPr>
          <a:xfrm>
            <a:off x="7180804" y="1378815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b="1" dirty="0"/>
              <a:t>割合</a:t>
            </a:r>
            <a:endParaRPr kumimoji="1" lang="ja-JP" altLang="en-US" sz="5400" b="1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037FB596-2D0A-495F-ACD9-F18BC6A1391D}"/>
              </a:ext>
            </a:extLst>
          </p:cNvPr>
          <p:cNvSpPr txBox="1"/>
          <p:nvPr/>
        </p:nvSpPr>
        <p:spPr>
          <a:xfrm>
            <a:off x="10008837" y="4199575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6</a:t>
            </a:r>
            <a:endParaRPr kumimoji="1" lang="ja-JP" altLang="en-US" sz="5400" b="1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3FB6829-0CF5-44CD-9A6F-2CE50ABDB3EF}"/>
              </a:ext>
            </a:extLst>
          </p:cNvPr>
          <p:cNvSpPr txBox="1"/>
          <p:nvPr/>
        </p:nvSpPr>
        <p:spPr>
          <a:xfrm>
            <a:off x="6431251" y="4122911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4</a:t>
            </a:r>
            <a:endParaRPr kumimoji="1" lang="ja-JP" altLang="en-US" sz="54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344C8A95-02DD-424E-A02B-DB13B9077301}"/>
              </a:ext>
            </a:extLst>
          </p:cNvPr>
          <p:cNvSpPr txBox="1"/>
          <p:nvPr/>
        </p:nvSpPr>
        <p:spPr>
          <a:xfrm>
            <a:off x="7284914" y="2132270"/>
            <a:ext cx="1344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1.5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04A79AF9-DEE9-426D-A64D-F183C52D163F}"/>
              </a:ext>
            </a:extLst>
          </p:cNvPr>
          <p:cNvSpPr txBox="1"/>
          <p:nvPr/>
        </p:nvSpPr>
        <p:spPr>
          <a:xfrm>
            <a:off x="4154002" y="5207708"/>
            <a:ext cx="2526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くらべる量</a:t>
            </a:r>
            <a:endParaRPr kumimoji="1" lang="en-US" altLang="ja-JP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C6882C2B-2385-472A-8903-B45915409489}"/>
              </a:ext>
            </a:extLst>
          </p:cNvPr>
          <p:cNvSpPr txBox="1"/>
          <p:nvPr/>
        </p:nvSpPr>
        <p:spPr>
          <a:xfrm>
            <a:off x="6855215" y="5238486"/>
            <a:ext cx="3277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もとにする量</a:t>
            </a:r>
            <a:endParaRPr kumimoji="1" lang="en-US" altLang="ja-JP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85B16AB9-5EC6-4B67-ADFB-DB223BA50A6B}"/>
              </a:ext>
            </a:extLst>
          </p:cNvPr>
          <p:cNvSpPr txBox="1"/>
          <p:nvPr/>
        </p:nvSpPr>
        <p:spPr>
          <a:xfrm>
            <a:off x="6530433" y="5207708"/>
            <a:ext cx="717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2A315C74-FDBE-4DC9-995B-6DB9E62BD641}"/>
              </a:ext>
            </a:extLst>
          </p:cNvPr>
          <p:cNvSpPr txBox="1"/>
          <p:nvPr/>
        </p:nvSpPr>
        <p:spPr>
          <a:xfrm>
            <a:off x="9825498" y="5184261"/>
            <a:ext cx="717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E5A55C91-4D27-492F-98B6-C183F9ACE2E2}"/>
              </a:ext>
            </a:extLst>
          </p:cNvPr>
          <p:cNvSpPr txBox="1"/>
          <p:nvPr/>
        </p:nvSpPr>
        <p:spPr>
          <a:xfrm>
            <a:off x="10364780" y="5146152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/>
              <a:t>割合</a:t>
            </a: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07003845-3156-4012-99E5-B109AA42201B}"/>
              </a:ext>
            </a:extLst>
          </p:cNvPr>
          <p:cNvSpPr txBox="1"/>
          <p:nvPr/>
        </p:nvSpPr>
        <p:spPr>
          <a:xfrm>
            <a:off x="5520882" y="5813171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6</a:t>
            </a:r>
            <a:endParaRPr kumimoji="1" lang="ja-JP" altLang="en-US" sz="5400" b="1" dirty="0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932AA50E-AC90-41B1-8D5C-BD08D7F57A85}"/>
              </a:ext>
            </a:extLst>
          </p:cNvPr>
          <p:cNvSpPr txBox="1"/>
          <p:nvPr/>
        </p:nvSpPr>
        <p:spPr>
          <a:xfrm>
            <a:off x="6563614" y="5867196"/>
            <a:ext cx="717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9C62CC16-A8A4-444D-9EC2-0537CB667F30}"/>
              </a:ext>
            </a:extLst>
          </p:cNvPr>
          <p:cNvSpPr txBox="1"/>
          <p:nvPr/>
        </p:nvSpPr>
        <p:spPr>
          <a:xfrm>
            <a:off x="7829583" y="5813171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4</a:t>
            </a:r>
            <a:endParaRPr kumimoji="1" lang="ja-JP" altLang="en-US" sz="5400" b="1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E7F888B6-3B05-4E28-A2FF-C5D3F3211BEB}"/>
              </a:ext>
            </a:extLst>
          </p:cNvPr>
          <p:cNvSpPr txBox="1"/>
          <p:nvPr/>
        </p:nvSpPr>
        <p:spPr>
          <a:xfrm>
            <a:off x="9567621" y="5891947"/>
            <a:ext cx="717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F8F17CF3-0C46-4598-BB67-E55068AEBDFD}"/>
              </a:ext>
            </a:extLst>
          </p:cNvPr>
          <p:cNvSpPr txBox="1"/>
          <p:nvPr/>
        </p:nvSpPr>
        <p:spPr>
          <a:xfrm>
            <a:off x="10258455" y="5830391"/>
            <a:ext cx="1344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1.5</a:t>
            </a:r>
          </a:p>
        </p:txBody>
      </p:sp>
      <p:graphicFrame>
        <p:nvGraphicFramePr>
          <p:cNvPr id="95" name="表 2">
            <a:extLst>
              <a:ext uri="{FF2B5EF4-FFF2-40B4-BE49-F238E27FC236}">
                <a16:creationId xmlns:a16="http://schemas.microsoft.com/office/drawing/2014/main" id="{EF31EC83-158F-4C93-833C-4318591D0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268155"/>
              </p:ext>
            </p:extLst>
          </p:nvPr>
        </p:nvGraphicFramePr>
        <p:xfrm>
          <a:off x="69664" y="838200"/>
          <a:ext cx="5205759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8234">
                  <a:extLst>
                    <a:ext uri="{9D8B030D-6E8A-4147-A177-3AD203B41FA5}">
                      <a16:colId xmlns:a16="http://schemas.microsoft.com/office/drawing/2014/main" val="1356493034"/>
                    </a:ext>
                  </a:extLst>
                </a:gridCol>
                <a:gridCol w="1193587">
                  <a:extLst>
                    <a:ext uri="{9D8B030D-6E8A-4147-A177-3AD203B41FA5}">
                      <a16:colId xmlns:a16="http://schemas.microsoft.com/office/drawing/2014/main" val="2402323672"/>
                    </a:ext>
                  </a:extLst>
                </a:gridCol>
                <a:gridCol w="1126969">
                  <a:extLst>
                    <a:ext uri="{9D8B030D-6E8A-4147-A177-3AD203B41FA5}">
                      <a16:colId xmlns:a16="http://schemas.microsoft.com/office/drawing/2014/main" val="4071974680"/>
                    </a:ext>
                  </a:extLst>
                </a:gridCol>
                <a:gridCol w="1126969">
                  <a:extLst>
                    <a:ext uri="{9D8B030D-6E8A-4147-A177-3AD203B41FA5}">
                      <a16:colId xmlns:a16="http://schemas.microsoft.com/office/drawing/2014/main" val="3933345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</a:rPr>
                        <a:t>楽器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</a:rPr>
                        <a:t>定員（人）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</a:rPr>
                        <a:t>希望者（人）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</a:rPr>
                        <a:t>割合</a:t>
                      </a:r>
                      <a:endParaRPr kumimoji="1" lang="en-US" altLang="ja-JP" sz="24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24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</a:rPr>
                        <a:t>倍率</a:t>
                      </a:r>
                      <a:r>
                        <a:rPr kumimoji="1" lang="en-US" altLang="ja-JP" sz="24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272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打楽器</a:t>
                      </a:r>
                      <a:endParaRPr kumimoji="1" lang="en-US" altLang="ja-JP" sz="24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2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8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4585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オルガン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4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0439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けんばん</a:t>
                      </a:r>
                      <a:endParaRPr kumimoji="1" lang="en-US" altLang="ja-JP" sz="2400" b="1" dirty="0"/>
                    </a:p>
                    <a:p>
                      <a:r>
                        <a:rPr kumimoji="1" lang="ja-JP" altLang="en-US" sz="2400" b="1" dirty="0"/>
                        <a:t>ハーモニカ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8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7425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木きん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8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10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0682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リコーダー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20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12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7631214"/>
                  </a:ext>
                </a:extLst>
              </a:tr>
            </a:tbl>
          </a:graphicData>
        </a:graphic>
      </p:graphicFrame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5851746-F0B2-47D5-87D2-79EF98AD3BB2}"/>
              </a:ext>
            </a:extLst>
          </p:cNvPr>
          <p:cNvSpPr txBox="1"/>
          <p:nvPr/>
        </p:nvSpPr>
        <p:spPr>
          <a:xfrm>
            <a:off x="4124775" y="2235278"/>
            <a:ext cx="1344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1.5</a:t>
            </a:r>
          </a:p>
        </p:txBody>
      </p:sp>
    </p:spTree>
    <p:extLst>
      <p:ext uri="{BB962C8B-B14F-4D97-AF65-F5344CB8AC3E}">
        <p14:creationId xmlns:p14="http://schemas.microsoft.com/office/powerpoint/2010/main" val="639964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76" grpId="0"/>
      <p:bldP spid="77" grpId="0"/>
      <p:bldP spid="79" grpId="0"/>
      <p:bldP spid="84" grpId="0"/>
      <p:bldP spid="50" grpId="0"/>
      <p:bldP spid="51" grpId="0"/>
      <p:bldP spid="55" grpId="0"/>
      <p:bldP spid="56" grpId="0"/>
      <p:bldP spid="57" grpId="0"/>
      <p:bldP spid="66" grpId="0"/>
      <p:bldP spid="75" grpId="0"/>
      <p:bldP spid="85" grpId="0"/>
      <p:bldP spid="86" grpId="0"/>
      <p:bldP spid="87" grpId="0"/>
      <p:bldP spid="89" grpId="0"/>
      <p:bldP spid="90" grpId="0"/>
      <p:bldP spid="91" grpId="0"/>
      <p:bldP spid="92" grpId="0"/>
      <p:bldP spid="93" grpId="0"/>
      <p:bldP spid="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14B5BFB-66A2-4863-8DD3-DBA8777A5535}"/>
              </a:ext>
            </a:extLst>
          </p:cNvPr>
          <p:cNvSpPr txBox="1"/>
          <p:nvPr/>
        </p:nvSpPr>
        <p:spPr>
          <a:xfrm>
            <a:off x="1608271" y="0"/>
            <a:ext cx="94643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打楽器は</a:t>
            </a:r>
            <a:r>
              <a:rPr kumimoji="1" lang="ja-JP" altLang="en-US" sz="3600" b="1" dirty="0"/>
              <a:t>，</a:t>
            </a:r>
            <a:r>
              <a:rPr kumimoji="1" lang="ja-JP" altLang="en-US" sz="3600" b="1" dirty="0">
                <a:solidFill>
                  <a:srgbClr val="0070C0"/>
                </a:solidFill>
              </a:rPr>
              <a:t>定員</a:t>
            </a:r>
            <a:r>
              <a:rPr kumimoji="1" lang="ja-JP" altLang="en-US" sz="3600" b="1" dirty="0"/>
              <a:t>の何倍の希望者がいますか。</a:t>
            </a:r>
          </a:p>
        </p:txBody>
      </p: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6D70F60F-9339-42D2-AC92-9E91FB4A2097}"/>
              </a:ext>
            </a:extLst>
          </p:cNvPr>
          <p:cNvCxnSpPr>
            <a:cxnSpLocks/>
          </p:cNvCxnSpPr>
          <p:nvPr/>
        </p:nvCxnSpPr>
        <p:spPr>
          <a:xfrm>
            <a:off x="3976180" y="543533"/>
            <a:ext cx="1031207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BCE7297F-69B9-4E9C-8993-FC0F10D8C736}"/>
              </a:ext>
            </a:extLst>
          </p:cNvPr>
          <p:cNvCxnSpPr>
            <a:cxnSpLocks/>
          </p:cNvCxnSpPr>
          <p:nvPr/>
        </p:nvCxnSpPr>
        <p:spPr>
          <a:xfrm>
            <a:off x="3976180" y="626867"/>
            <a:ext cx="1033377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6D82FD9-F17F-41B3-8750-4E1F3E75353B}"/>
              </a:ext>
            </a:extLst>
          </p:cNvPr>
          <p:cNvSpPr txBox="1"/>
          <p:nvPr/>
        </p:nvSpPr>
        <p:spPr>
          <a:xfrm>
            <a:off x="5811988" y="3030347"/>
            <a:ext cx="16107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4000" b="1" dirty="0">
                <a:solidFill>
                  <a:srgbClr val="0070C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定員</a:t>
            </a:r>
            <a:endParaRPr kumimoji="1" lang="en-US" altLang="ja-JP" sz="4000" b="1" dirty="0">
              <a:solidFill>
                <a:srgbClr val="0070C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2E82B5B0-CBD4-4F90-8A45-DAE5DADB3C72}"/>
              </a:ext>
            </a:extLst>
          </p:cNvPr>
          <p:cNvSpPr txBox="1"/>
          <p:nvPr/>
        </p:nvSpPr>
        <p:spPr>
          <a:xfrm>
            <a:off x="9053569" y="3019910"/>
            <a:ext cx="2011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希望者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F1080056-ABFF-4655-AB45-0B2117A6A2AF}"/>
              </a:ext>
            </a:extLst>
          </p:cNvPr>
          <p:cNvSpPr txBox="1"/>
          <p:nvPr/>
        </p:nvSpPr>
        <p:spPr>
          <a:xfrm>
            <a:off x="5216447" y="3691397"/>
            <a:ext cx="3277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3600" b="1" dirty="0">
                <a:solidFill>
                  <a:srgbClr val="0070C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もとにする量</a:t>
            </a:r>
            <a:endParaRPr kumimoji="1" lang="en-US" altLang="ja-JP" sz="3600" b="1" dirty="0">
              <a:solidFill>
                <a:srgbClr val="0070C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0" name="四角形: 角を丸くする 79">
            <a:extLst>
              <a:ext uri="{FF2B5EF4-FFF2-40B4-BE49-F238E27FC236}">
                <a16:creationId xmlns:a16="http://schemas.microsoft.com/office/drawing/2014/main" id="{5BD69CD9-F3B2-4A17-9CD3-5EA63F3611F0}"/>
              </a:ext>
            </a:extLst>
          </p:cNvPr>
          <p:cNvSpPr/>
          <p:nvPr/>
        </p:nvSpPr>
        <p:spPr>
          <a:xfrm>
            <a:off x="6072534" y="3030347"/>
            <a:ext cx="1212380" cy="72383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四角形: 角を丸くする 80">
            <a:extLst>
              <a:ext uri="{FF2B5EF4-FFF2-40B4-BE49-F238E27FC236}">
                <a16:creationId xmlns:a16="http://schemas.microsoft.com/office/drawing/2014/main" id="{A7598C0D-19AC-4798-93D4-BF57D5CA2A6D}"/>
              </a:ext>
            </a:extLst>
          </p:cNvPr>
          <p:cNvSpPr/>
          <p:nvPr/>
        </p:nvSpPr>
        <p:spPr>
          <a:xfrm>
            <a:off x="9353736" y="3026358"/>
            <a:ext cx="1610794" cy="72383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矢印: 右 81">
            <a:extLst>
              <a:ext uri="{FF2B5EF4-FFF2-40B4-BE49-F238E27FC236}">
                <a16:creationId xmlns:a16="http://schemas.microsoft.com/office/drawing/2014/main" id="{EEC24C8F-3673-4174-BFD1-7D8D9A462B4B}"/>
              </a:ext>
            </a:extLst>
          </p:cNvPr>
          <p:cNvSpPr/>
          <p:nvPr/>
        </p:nvSpPr>
        <p:spPr>
          <a:xfrm>
            <a:off x="7724844" y="3146101"/>
            <a:ext cx="1436871" cy="5629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四角形: 角を丸くする 82">
            <a:extLst>
              <a:ext uri="{FF2B5EF4-FFF2-40B4-BE49-F238E27FC236}">
                <a16:creationId xmlns:a16="http://schemas.microsoft.com/office/drawing/2014/main" id="{79F02035-5634-4FCE-B7D7-D4F8BC9222EF}"/>
              </a:ext>
            </a:extLst>
          </p:cNvPr>
          <p:cNvSpPr/>
          <p:nvPr/>
        </p:nvSpPr>
        <p:spPr>
          <a:xfrm>
            <a:off x="7331558" y="2103028"/>
            <a:ext cx="1128357" cy="92333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BFCFC861-055F-435C-8D51-8DC6C9100399}"/>
              </a:ext>
            </a:extLst>
          </p:cNvPr>
          <p:cNvSpPr txBox="1"/>
          <p:nvPr/>
        </p:nvSpPr>
        <p:spPr>
          <a:xfrm>
            <a:off x="8399044" y="2296834"/>
            <a:ext cx="654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倍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618443BE-4CCC-4D1A-A522-A9E3E02DFEEE}"/>
              </a:ext>
            </a:extLst>
          </p:cNvPr>
          <p:cNvSpPr txBox="1"/>
          <p:nvPr/>
        </p:nvSpPr>
        <p:spPr>
          <a:xfrm>
            <a:off x="8928056" y="3727796"/>
            <a:ext cx="2879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くらべる量</a:t>
            </a:r>
            <a:endParaRPr kumimoji="1" lang="en-US" altLang="ja-JP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9A9E8EB5-4662-4D61-A354-AFBE70F25007}"/>
              </a:ext>
            </a:extLst>
          </p:cNvPr>
          <p:cNvSpPr txBox="1"/>
          <p:nvPr/>
        </p:nvSpPr>
        <p:spPr>
          <a:xfrm>
            <a:off x="7180804" y="1378815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b="1" dirty="0"/>
              <a:t>割合</a:t>
            </a:r>
            <a:endParaRPr kumimoji="1" lang="ja-JP" altLang="en-US" sz="5400" b="1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037FB596-2D0A-495F-ACD9-F18BC6A1391D}"/>
              </a:ext>
            </a:extLst>
          </p:cNvPr>
          <p:cNvSpPr txBox="1"/>
          <p:nvPr/>
        </p:nvSpPr>
        <p:spPr>
          <a:xfrm>
            <a:off x="10008837" y="4199575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8</a:t>
            </a:r>
            <a:endParaRPr kumimoji="1" lang="ja-JP" altLang="en-US" sz="5400" b="1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3FB6829-0CF5-44CD-9A6F-2CE50ABDB3EF}"/>
              </a:ext>
            </a:extLst>
          </p:cNvPr>
          <p:cNvSpPr txBox="1"/>
          <p:nvPr/>
        </p:nvSpPr>
        <p:spPr>
          <a:xfrm>
            <a:off x="6431251" y="4122911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2</a:t>
            </a:r>
            <a:endParaRPr kumimoji="1" lang="ja-JP" altLang="en-US" sz="54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344C8A95-02DD-424E-A02B-DB13B9077301}"/>
              </a:ext>
            </a:extLst>
          </p:cNvPr>
          <p:cNvSpPr txBox="1"/>
          <p:nvPr/>
        </p:nvSpPr>
        <p:spPr>
          <a:xfrm>
            <a:off x="7605063" y="2112382"/>
            <a:ext cx="5204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4</a:t>
            </a:r>
            <a:endParaRPr kumimoji="1" lang="en-US" altLang="ja-JP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04A79AF9-DEE9-426D-A64D-F183C52D163F}"/>
              </a:ext>
            </a:extLst>
          </p:cNvPr>
          <p:cNvSpPr txBox="1"/>
          <p:nvPr/>
        </p:nvSpPr>
        <p:spPr>
          <a:xfrm>
            <a:off x="4154002" y="5207708"/>
            <a:ext cx="2526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くらべる量</a:t>
            </a:r>
            <a:endParaRPr kumimoji="1" lang="en-US" altLang="ja-JP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C6882C2B-2385-472A-8903-B45915409489}"/>
              </a:ext>
            </a:extLst>
          </p:cNvPr>
          <p:cNvSpPr txBox="1"/>
          <p:nvPr/>
        </p:nvSpPr>
        <p:spPr>
          <a:xfrm>
            <a:off x="6855215" y="5238486"/>
            <a:ext cx="3277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もとにする量</a:t>
            </a:r>
            <a:endParaRPr kumimoji="1" lang="en-US" altLang="ja-JP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85B16AB9-5EC6-4B67-ADFB-DB223BA50A6B}"/>
              </a:ext>
            </a:extLst>
          </p:cNvPr>
          <p:cNvSpPr txBox="1"/>
          <p:nvPr/>
        </p:nvSpPr>
        <p:spPr>
          <a:xfrm>
            <a:off x="6530433" y="5207708"/>
            <a:ext cx="717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2A315C74-FDBE-4DC9-995B-6DB9E62BD641}"/>
              </a:ext>
            </a:extLst>
          </p:cNvPr>
          <p:cNvSpPr txBox="1"/>
          <p:nvPr/>
        </p:nvSpPr>
        <p:spPr>
          <a:xfrm>
            <a:off x="9825498" y="5184261"/>
            <a:ext cx="717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E5A55C91-4D27-492F-98B6-C183F9ACE2E2}"/>
              </a:ext>
            </a:extLst>
          </p:cNvPr>
          <p:cNvSpPr txBox="1"/>
          <p:nvPr/>
        </p:nvSpPr>
        <p:spPr>
          <a:xfrm>
            <a:off x="10364780" y="5146152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/>
              <a:t>割合</a:t>
            </a: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07003845-3156-4012-99E5-B109AA42201B}"/>
              </a:ext>
            </a:extLst>
          </p:cNvPr>
          <p:cNvSpPr txBox="1"/>
          <p:nvPr/>
        </p:nvSpPr>
        <p:spPr>
          <a:xfrm>
            <a:off x="5513789" y="5813171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8</a:t>
            </a:r>
            <a:endParaRPr kumimoji="1" lang="ja-JP" altLang="en-US" sz="5400" b="1" dirty="0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932AA50E-AC90-41B1-8D5C-BD08D7F57A85}"/>
              </a:ext>
            </a:extLst>
          </p:cNvPr>
          <p:cNvSpPr txBox="1"/>
          <p:nvPr/>
        </p:nvSpPr>
        <p:spPr>
          <a:xfrm>
            <a:off x="6537296" y="5908264"/>
            <a:ext cx="717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9C62CC16-A8A4-444D-9EC2-0537CB667F30}"/>
              </a:ext>
            </a:extLst>
          </p:cNvPr>
          <p:cNvSpPr txBox="1"/>
          <p:nvPr/>
        </p:nvSpPr>
        <p:spPr>
          <a:xfrm>
            <a:off x="7829583" y="5813171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2</a:t>
            </a:r>
            <a:endParaRPr kumimoji="1" lang="ja-JP" altLang="en-US" sz="5400" b="1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E7F888B6-3B05-4E28-A2FF-C5D3F3211BEB}"/>
              </a:ext>
            </a:extLst>
          </p:cNvPr>
          <p:cNvSpPr txBox="1"/>
          <p:nvPr/>
        </p:nvSpPr>
        <p:spPr>
          <a:xfrm>
            <a:off x="9567621" y="5891947"/>
            <a:ext cx="717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F8F17CF3-0C46-4598-BB67-E55068AEBDFD}"/>
              </a:ext>
            </a:extLst>
          </p:cNvPr>
          <p:cNvSpPr txBox="1"/>
          <p:nvPr/>
        </p:nvSpPr>
        <p:spPr>
          <a:xfrm>
            <a:off x="10258455" y="5830391"/>
            <a:ext cx="582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4</a:t>
            </a:r>
            <a:endParaRPr kumimoji="1" lang="en-US" altLang="ja-JP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aphicFrame>
        <p:nvGraphicFramePr>
          <p:cNvPr id="95" name="表 2">
            <a:extLst>
              <a:ext uri="{FF2B5EF4-FFF2-40B4-BE49-F238E27FC236}">
                <a16:creationId xmlns:a16="http://schemas.microsoft.com/office/drawing/2014/main" id="{EF31EC83-158F-4C93-833C-4318591D0874}"/>
              </a:ext>
            </a:extLst>
          </p:cNvPr>
          <p:cNvGraphicFramePr>
            <a:graphicFrameLocks noGrp="1"/>
          </p:cNvGraphicFramePr>
          <p:nvPr/>
        </p:nvGraphicFramePr>
        <p:xfrm>
          <a:off x="69664" y="838200"/>
          <a:ext cx="5205759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8234">
                  <a:extLst>
                    <a:ext uri="{9D8B030D-6E8A-4147-A177-3AD203B41FA5}">
                      <a16:colId xmlns:a16="http://schemas.microsoft.com/office/drawing/2014/main" val="1356493034"/>
                    </a:ext>
                  </a:extLst>
                </a:gridCol>
                <a:gridCol w="1193587">
                  <a:extLst>
                    <a:ext uri="{9D8B030D-6E8A-4147-A177-3AD203B41FA5}">
                      <a16:colId xmlns:a16="http://schemas.microsoft.com/office/drawing/2014/main" val="2402323672"/>
                    </a:ext>
                  </a:extLst>
                </a:gridCol>
                <a:gridCol w="1126969">
                  <a:extLst>
                    <a:ext uri="{9D8B030D-6E8A-4147-A177-3AD203B41FA5}">
                      <a16:colId xmlns:a16="http://schemas.microsoft.com/office/drawing/2014/main" val="4071974680"/>
                    </a:ext>
                  </a:extLst>
                </a:gridCol>
                <a:gridCol w="1126969">
                  <a:extLst>
                    <a:ext uri="{9D8B030D-6E8A-4147-A177-3AD203B41FA5}">
                      <a16:colId xmlns:a16="http://schemas.microsoft.com/office/drawing/2014/main" val="3933345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</a:rPr>
                        <a:t>楽器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</a:rPr>
                        <a:t>定員（人）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</a:rPr>
                        <a:t>希望者（人）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</a:rPr>
                        <a:t>割合</a:t>
                      </a:r>
                      <a:endParaRPr kumimoji="1" lang="en-US" altLang="ja-JP" sz="24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24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</a:rPr>
                        <a:t>倍率</a:t>
                      </a:r>
                      <a:r>
                        <a:rPr kumimoji="1" lang="en-US" altLang="ja-JP" sz="24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272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打楽器</a:t>
                      </a:r>
                      <a:endParaRPr kumimoji="1" lang="en-US" altLang="ja-JP" sz="24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2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8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4585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オルガン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4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0439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けんばん</a:t>
                      </a:r>
                      <a:endParaRPr kumimoji="1" lang="en-US" altLang="ja-JP" sz="2400" b="1" dirty="0"/>
                    </a:p>
                    <a:p>
                      <a:r>
                        <a:rPr kumimoji="1" lang="ja-JP" altLang="en-US" sz="2400" b="1" dirty="0"/>
                        <a:t>ハーモニカ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8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7425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木きん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8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10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0682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リコーダー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20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12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7631214"/>
                  </a:ext>
                </a:extLst>
              </a:tr>
            </a:tbl>
          </a:graphicData>
        </a:graphic>
      </p:graphicFrame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5851746-F0B2-47D5-87D2-79EF98AD3BB2}"/>
              </a:ext>
            </a:extLst>
          </p:cNvPr>
          <p:cNvSpPr txBox="1"/>
          <p:nvPr/>
        </p:nvSpPr>
        <p:spPr>
          <a:xfrm>
            <a:off x="4124775" y="2235278"/>
            <a:ext cx="1344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1.5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AD8FDD7-63F8-4A95-BC24-6B1E8B780749}"/>
              </a:ext>
            </a:extLst>
          </p:cNvPr>
          <p:cNvSpPr txBox="1"/>
          <p:nvPr/>
        </p:nvSpPr>
        <p:spPr>
          <a:xfrm>
            <a:off x="4421415" y="1573071"/>
            <a:ext cx="582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905711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76" grpId="0"/>
      <p:bldP spid="77" grpId="0"/>
      <p:bldP spid="79" grpId="0"/>
      <p:bldP spid="84" grpId="0"/>
      <p:bldP spid="50" grpId="0"/>
      <p:bldP spid="51" grpId="0"/>
      <p:bldP spid="55" grpId="0"/>
      <p:bldP spid="56" grpId="0"/>
      <p:bldP spid="57" grpId="0"/>
      <p:bldP spid="66" grpId="0"/>
      <p:bldP spid="75" grpId="0"/>
      <p:bldP spid="85" grpId="0"/>
      <p:bldP spid="86" grpId="0"/>
      <p:bldP spid="87" grpId="0"/>
      <p:bldP spid="89" grpId="0"/>
      <p:bldP spid="90" grpId="0"/>
      <p:bldP spid="91" grpId="0"/>
      <p:bldP spid="92" grpId="0"/>
      <p:bldP spid="93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14B5BFB-66A2-4863-8DD3-DBA8777A5535}"/>
              </a:ext>
            </a:extLst>
          </p:cNvPr>
          <p:cNvSpPr txBox="1"/>
          <p:nvPr/>
        </p:nvSpPr>
        <p:spPr>
          <a:xfrm>
            <a:off x="149469" y="0"/>
            <a:ext cx="11755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けんばんハーモニカは</a:t>
            </a:r>
            <a:r>
              <a:rPr kumimoji="1" lang="ja-JP" altLang="en-US" sz="3600" b="1" dirty="0"/>
              <a:t>，</a:t>
            </a:r>
            <a:r>
              <a:rPr kumimoji="1" lang="ja-JP" altLang="en-US" sz="3600" b="1" dirty="0">
                <a:solidFill>
                  <a:srgbClr val="0070C0"/>
                </a:solidFill>
              </a:rPr>
              <a:t>定員</a:t>
            </a:r>
            <a:r>
              <a:rPr kumimoji="1" lang="ja-JP" altLang="en-US" sz="3600" b="1" dirty="0"/>
              <a:t>の何倍の希望者がいますか。</a:t>
            </a:r>
          </a:p>
        </p:txBody>
      </p: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6D70F60F-9339-42D2-AC92-9E91FB4A2097}"/>
              </a:ext>
            </a:extLst>
          </p:cNvPr>
          <p:cNvCxnSpPr>
            <a:cxnSpLocks/>
          </p:cNvCxnSpPr>
          <p:nvPr/>
        </p:nvCxnSpPr>
        <p:spPr>
          <a:xfrm>
            <a:off x="5275423" y="562997"/>
            <a:ext cx="1031207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BCE7297F-69B9-4E9C-8993-FC0F10D8C736}"/>
              </a:ext>
            </a:extLst>
          </p:cNvPr>
          <p:cNvCxnSpPr>
            <a:cxnSpLocks/>
          </p:cNvCxnSpPr>
          <p:nvPr/>
        </p:nvCxnSpPr>
        <p:spPr>
          <a:xfrm>
            <a:off x="5275423" y="646331"/>
            <a:ext cx="1033377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6D82FD9-F17F-41B3-8750-4E1F3E75353B}"/>
              </a:ext>
            </a:extLst>
          </p:cNvPr>
          <p:cNvSpPr txBox="1"/>
          <p:nvPr/>
        </p:nvSpPr>
        <p:spPr>
          <a:xfrm>
            <a:off x="5811988" y="3030347"/>
            <a:ext cx="16107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4000" b="1" dirty="0">
                <a:solidFill>
                  <a:srgbClr val="0070C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定員</a:t>
            </a:r>
            <a:endParaRPr kumimoji="1" lang="en-US" altLang="ja-JP" sz="4000" b="1" dirty="0">
              <a:solidFill>
                <a:srgbClr val="0070C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2E82B5B0-CBD4-4F90-8A45-DAE5DADB3C72}"/>
              </a:ext>
            </a:extLst>
          </p:cNvPr>
          <p:cNvSpPr txBox="1"/>
          <p:nvPr/>
        </p:nvSpPr>
        <p:spPr>
          <a:xfrm>
            <a:off x="9053569" y="3019910"/>
            <a:ext cx="2011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希望者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F1080056-ABFF-4655-AB45-0B2117A6A2AF}"/>
              </a:ext>
            </a:extLst>
          </p:cNvPr>
          <p:cNvSpPr txBox="1"/>
          <p:nvPr/>
        </p:nvSpPr>
        <p:spPr>
          <a:xfrm>
            <a:off x="5216447" y="3691397"/>
            <a:ext cx="3277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3600" b="1" dirty="0">
                <a:solidFill>
                  <a:srgbClr val="0070C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もとにする量</a:t>
            </a:r>
            <a:endParaRPr kumimoji="1" lang="en-US" altLang="ja-JP" sz="3600" b="1" dirty="0">
              <a:solidFill>
                <a:srgbClr val="0070C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0" name="四角形: 角を丸くする 79">
            <a:extLst>
              <a:ext uri="{FF2B5EF4-FFF2-40B4-BE49-F238E27FC236}">
                <a16:creationId xmlns:a16="http://schemas.microsoft.com/office/drawing/2014/main" id="{5BD69CD9-F3B2-4A17-9CD3-5EA63F3611F0}"/>
              </a:ext>
            </a:extLst>
          </p:cNvPr>
          <p:cNvSpPr/>
          <p:nvPr/>
        </p:nvSpPr>
        <p:spPr>
          <a:xfrm>
            <a:off x="6072534" y="3030347"/>
            <a:ext cx="1212380" cy="72383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四角形: 角を丸くする 80">
            <a:extLst>
              <a:ext uri="{FF2B5EF4-FFF2-40B4-BE49-F238E27FC236}">
                <a16:creationId xmlns:a16="http://schemas.microsoft.com/office/drawing/2014/main" id="{A7598C0D-19AC-4798-93D4-BF57D5CA2A6D}"/>
              </a:ext>
            </a:extLst>
          </p:cNvPr>
          <p:cNvSpPr/>
          <p:nvPr/>
        </p:nvSpPr>
        <p:spPr>
          <a:xfrm>
            <a:off x="9353736" y="3026358"/>
            <a:ext cx="1610794" cy="72383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矢印: 右 81">
            <a:extLst>
              <a:ext uri="{FF2B5EF4-FFF2-40B4-BE49-F238E27FC236}">
                <a16:creationId xmlns:a16="http://schemas.microsoft.com/office/drawing/2014/main" id="{EEC24C8F-3673-4174-BFD1-7D8D9A462B4B}"/>
              </a:ext>
            </a:extLst>
          </p:cNvPr>
          <p:cNvSpPr/>
          <p:nvPr/>
        </p:nvSpPr>
        <p:spPr>
          <a:xfrm>
            <a:off x="7724844" y="3146101"/>
            <a:ext cx="1436871" cy="5629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四角形: 角を丸くする 82">
            <a:extLst>
              <a:ext uri="{FF2B5EF4-FFF2-40B4-BE49-F238E27FC236}">
                <a16:creationId xmlns:a16="http://schemas.microsoft.com/office/drawing/2014/main" id="{79F02035-5634-4FCE-B7D7-D4F8BC9222EF}"/>
              </a:ext>
            </a:extLst>
          </p:cNvPr>
          <p:cNvSpPr/>
          <p:nvPr/>
        </p:nvSpPr>
        <p:spPr>
          <a:xfrm>
            <a:off x="7044078" y="2103028"/>
            <a:ext cx="1415837" cy="92333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BFCFC861-055F-435C-8D51-8DC6C9100399}"/>
              </a:ext>
            </a:extLst>
          </p:cNvPr>
          <p:cNvSpPr txBox="1"/>
          <p:nvPr/>
        </p:nvSpPr>
        <p:spPr>
          <a:xfrm>
            <a:off x="8399044" y="2296834"/>
            <a:ext cx="654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倍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618443BE-4CCC-4D1A-A522-A9E3E02DFEEE}"/>
              </a:ext>
            </a:extLst>
          </p:cNvPr>
          <p:cNvSpPr txBox="1"/>
          <p:nvPr/>
        </p:nvSpPr>
        <p:spPr>
          <a:xfrm>
            <a:off x="8928056" y="3727796"/>
            <a:ext cx="2879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くらべる量</a:t>
            </a:r>
            <a:endParaRPr kumimoji="1" lang="en-US" altLang="ja-JP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9A9E8EB5-4662-4D61-A354-AFBE70F25007}"/>
              </a:ext>
            </a:extLst>
          </p:cNvPr>
          <p:cNvSpPr txBox="1"/>
          <p:nvPr/>
        </p:nvSpPr>
        <p:spPr>
          <a:xfrm>
            <a:off x="7180804" y="1378815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b="1" dirty="0"/>
              <a:t>割合</a:t>
            </a:r>
            <a:endParaRPr kumimoji="1" lang="ja-JP" altLang="en-US" sz="5400" b="1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037FB596-2D0A-495F-ACD9-F18BC6A1391D}"/>
              </a:ext>
            </a:extLst>
          </p:cNvPr>
          <p:cNvSpPr txBox="1"/>
          <p:nvPr/>
        </p:nvSpPr>
        <p:spPr>
          <a:xfrm>
            <a:off x="10008837" y="4199575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6</a:t>
            </a:r>
            <a:endParaRPr kumimoji="1" lang="ja-JP" altLang="en-US" sz="5400" b="1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3FB6829-0CF5-44CD-9A6F-2CE50ABDB3EF}"/>
              </a:ext>
            </a:extLst>
          </p:cNvPr>
          <p:cNvSpPr txBox="1"/>
          <p:nvPr/>
        </p:nvSpPr>
        <p:spPr>
          <a:xfrm>
            <a:off x="6431251" y="4122911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8</a:t>
            </a:r>
            <a:endParaRPr kumimoji="1" lang="ja-JP" altLang="en-US" sz="54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344C8A95-02DD-424E-A02B-DB13B9077301}"/>
              </a:ext>
            </a:extLst>
          </p:cNvPr>
          <p:cNvSpPr txBox="1"/>
          <p:nvPr/>
        </p:nvSpPr>
        <p:spPr>
          <a:xfrm>
            <a:off x="7078212" y="2146938"/>
            <a:ext cx="16480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0.75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04A79AF9-DEE9-426D-A64D-F183C52D163F}"/>
              </a:ext>
            </a:extLst>
          </p:cNvPr>
          <p:cNvSpPr txBox="1"/>
          <p:nvPr/>
        </p:nvSpPr>
        <p:spPr>
          <a:xfrm>
            <a:off x="4154002" y="5207708"/>
            <a:ext cx="2526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くらべる量</a:t>
            </a:r>
            <a:endParaRPr kumimoji="1" lang="en-US" altLang="ja-JP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C6882C2B-2385-472A-8903-B45915409489}"/>
              </a:ext>
            </a:extLst>
          </p:cNvPr>
          <p:cNvSpPr txBox="1"/>
          <p:nvPr/>
        </p:nvSpPr>
        <p:spPr>
          <a:xfrm>
            <a:off x="6855215" y="5238486"/>
            <a:ext cx="3277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もとにする量</a:t>
            </a:r>
            <a:endParaRPr kumimoji="1" lang="en-US" altLang="ja-JP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85B16AB9-5EC6-4B67-ADFB-DB223BA50A6B}"/>
              </a:ext>
            </a:extLst>
          </p:cNvPr>
          <p:cNvSpPr txBox="1"/>
          <p:nvPr/>
        </p:nvSpPr>
        <p:spPr>
          <a:xfrm>
            <a:off x="6530433" y="5207708"/>
            <a:ext cx="717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2A315C74-FDBE-4DC9-995B-6DB9E62BD641}"/>
              </a:ext>
            </a:extLst>
          </p:cNvPr>
          <p:cNvSpPr txBox="1"/>
          <p:nvPr/>
        </p:nvSpPr>
        <p:spPr>
          <a:xfrm>
            <a:off x="9825498" y="5184261"/>
            <a:ext cx="717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E5A55C91-4D27-492F-98B6-C183F9ACE2E2}"/>
              </a:ext>
            </a:extLst>
          </p:cNvPr>
          <p:cNvSpPr txBox="1"/>
          <p:nvPr/>
        </p:nvSpPr>
        <p:spPr>
          <a:xfrm>
            <a:off x="10364780" y="5146152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/>
              <a:t>割合</a:t>
            </a: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07003845-3156-4012-99E5-B109AA42201B}"/>
              </a:ext>
            </a:extLst>
          </p:cNvPr>
          <p:cNvSpPr txBox="1"/>
          <p:nvPr/>
        </p:nvSpPr>
        <p:spPr>
          <a:xfrm>
            <a:off x="5457129" y="5813171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6</a:t>
            </a:r>
            <a:endParaRPr kumimoji="1" lang="ja-JP" altLang="en-US" sz="5400" b="1" dirty="0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932AA50E-AC90-41B1-8D5C-BD08D7F57A85}"/>
              </a:ext>
            </a:extLst>
          </p:cNvPr>
          <p:cNvSpPr txBox="1"/>
          <p:nvPr/>
        </p:nvSpPr>
        <p:spPr>
          <a:xfrm>
            <a:off x="6528464" y="5925938"/>
            <a:ext cx="717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9C62CC16-A8A4-444D-9EC2-0537CB667F30}"/>
              </a:ext>
            </a:extLst>
          </p:cNvPr>
          <p:cNvSpPr txBox="1"/>
          <p:nvPr/>
        </p:nvSpPr>
        <p:spPr>
          <a:xfrm>
            <a:off x="7829583" y="5813171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8</a:t>
            </a:r>
            <a:endParaRPr kumimoji="1" lang="ja-JP" altLang="en-US" sz="5400" b="1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E7F888B6-3B05-4E28-A2FF-C5D3F3211BEB}"/>
              </a:ext>
            </a:extLst>
          </p:cNvPr>
          <p:cNvSpPr txBox="1"/>
          <p:nvPr/>
        </p:nvSpPr>
        <p:spPr>
          <a:xfrm>
            <a:off x="9567621" y="5891947"/>
            <a:ext cx="717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F8F17CF3-0C46-4598-BB67-E55068AEBDFD}"/>
              </a:ext>
            </a:extLst>
          </p:cNvPr>
          <p:cNvSpPr txBox="1"/>
          <p:nvPr/>
        </p:nvSpPr>
        <p:spPr>
          <a:xfrm>
            <a:off x="10258455" y="5830391"/>
            <a:ext cx="15114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0.75</a:t>
            </a:r>
            <a:endParaRPr kumimoji="1" lang="en-US" altLang="ja-JP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aphicFrame>
        <p:nvGraphicFramePr>
          <p:cNvPr id="95" name="表 2">
            <a:extLst>
              <a:ext uri="{FF2B5EF4-FFF2-40B4-BE49-F238E27FC236}">
                <a16:creationId xmlns:a16="http://schemas.microsoft.com/office/drawing/2014/main" id="{EF31EC83-158F-4C93-833C-4318591D0874}"/>
              </a:ext>
            </a:extLst>
          </p:cNvPr>
          <p:cNvGraphicFramePr>
            <a:graphicFrameLocks noGrp="1"/>
          </p:cNvGraphicFramePr>
          <p:nvPr/>
        </p:nvGraphicFramePr>
        <p:xfrm>
          <a:off x="69664" y="838200"/>
          <a:ext cx="5205759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8234">
                  <a:extLst>
                    <a:ext uri="{9D8B030D-6E8A-4147-A177-3AD203B41FA5}">
                      <a16:colId xmlns:a16="http://schemas.microsoft.com/office/drawing/2014/main" val="1356493034"/>
                    </a:ext>
                  </a:extLst>
                </a:gridCol>
                <a:gridCol w="1193587">
                  <a:extLst>
                    <a:ext uri="{9D8B030D-6E8A-4147-A177-3AD203B41FA5}">
                      <a16:colId xmlns:a16="http://schemas.microsoft.com/office/drawing/2014/main" val="2402323672"/>
                    </a:ext>
                  </a:extLst>
                </a:gridCol>
                <a:gridCol w="1126969">
                  <a:extLst>
                    <a:ext uri="{9D8B030D-6E8A-4147-A177-3AD203B41FA5}">
                      <a16:colId xmlns:a16="http://schemas.microsoft.com/office/drawing/2014/main" val="4071974680"/>
                    </a:ext>
                  </a:extLst>
                </a:gridCol>
                <a:gridCol w="1126969">
                  <a:extLst>
                    <a:ext uri="{9D8B030D-6E8A-4147-A177-3AD203B41FA5}">
                      <a16:colId xmlns:a16="http://schemas.microsoft.com/office/drawing/2014/main" val="3933345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</a:rPr>
                        <a:t>楽器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</a:rPr>
                        <a:t>定員（人）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</a:rPr>
                        <a:t>希望者（人）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</a:rPr>
                        <a:t>割合</a:t>
                      </a:r>
                      <a:endParaRPr kumimoji="1" lang="en-US" altLang="ja-JP" sz="24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24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</a:rPr>
                        <a:t>倍率</a:t>
                      </a:r>
                      <a:r>
                        <a:rPr kumimoji="1" lang="en-US" altLang="ja-JP" sz="24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272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打楽器</a:t>
                      </a:r>
                      <a:endParaRPr kumimoji="1" lang="en-US" altLang="ja-JP" sz="24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2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8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4585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オルガン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4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0439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けんばん</a:t>
                      </a:r>
                      <a:endParaRPr kumimoji="1" lang="en-US" altLang="ja-JP" sz="2400" b="1" dirty="0"/>
                    </a:p>
                    <a:p>
                      <a:r>
                        <a:rPr kumimoji="1" lang="ja-JP" altLang="en-US" sz="2400" b="1" dirty="0"/>
                        <a:t>ハーモニカ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8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7425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木きん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8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10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0682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リコーダー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20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12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7631214"/>
                  </a:ext>
                </a:extLst>
              </a:tr>
            </a:tbl>
          </a:graphicData>
        </a:graphic>
      </p:graphicFrame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5851746-F0B2-47D5-87D2-79EF98AD3BB2}"/>
              </a:ext>
            </a:extLst>
          </p:cNvPr>
          <p:cNvSpPr txBox="1"/>
          <p:nvPr/>
        </p:nvSpPr>
        <p:spPr>
          <a:xfrm>
            <a:off x="4211950" y="2333165"/>
            <a:ext cx="1001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1.5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AD8FDD7-63F8-4A95-BC24-6B1E8B780749}"/>
              </a:ext>
            </a:extLst>
          </p:cNvPr>
          <p:cNvSpPr txBox="1"/>
          <p:nvPr/>
        </p:nvSpPr>
        <p:spPr>
          <a:xfrm>
            <a:off x="4447945" y="1682093"/>
            <a:ext cx="5822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4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53E7262-E2BB-4A65-B796-1A1388BE2A54}"/>
              </a:ext>
            </a:extLst>
          </p:cNvPr>
          <p:cNvSpPr txBox="1"/>
          <p:nvPr/>
        </p:nvSpPr>
        <p:spPr>
          <a:xfrm>
            <a:off x="4064076" y="3093260"/>
            <a:ext cx="1266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0.75</a:t>
            </a:r>
          </a:p>
        </p:txBody>
      </p:sp>
    </p:spTree>
    <p:extLst>
      <p:ext uri="{BB962C8B-B14F-4D97-AF65-F5344CB8AC3E}">
        <p14:creationId xmlns:p14="http://schemas.microsoft.com/office/powerpoint/2010/main" val="3933166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76" grpId="0"/>
      <p:bldP spid="77" grpId="0"/>
      <p:bldP spid="79" grpId="0"/>
      <p:bldP spid="84" grpId="0"/>
      <p:bldP spid="50" grpId="0"/>
      <p:bldP spid="51" grpId="0"/>
      <p:bldP spid="55" grpId="0"/>
      <p:bldP spid="56" grpId="0"/>
      <p:bldP spid="57" grpId="0"/>
      <p:bldP spid="66" grpId="0"/>
      <p:bldP spid="75" grpId="0"/>
      <p:bldP spid="85" grpId="0"/>
      <p:bldP spid="86" grpId="0"/>
      <p:bldP spid="87" grpId="0"/>
      <p:bldP spid="89" grpId="0"/>
      <p:bldP spid="90" grpId="0"/>
      <p:bldP spid="91" grpId="0"/>
      <p:bldP spid="92" grpId="0"/>
      <p:bldP spid="93" grpId="0"/>
      <p:bldP spid="3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14B5BFB-66A2-4863-8DD3-DBA8777A5535}"/>
              </a:ext>
            </a:extLst>
          </p:cNvPr>
          <p:cNvSpPr txBox="1"/>
          <p:nvPr/>
        </p:nvSpPr>
        <p:spPr>
          <a:xfrm>
            <a:off x="2418289" y="0"/>
            <a:ext cx="93198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木きんは</a:t>
            </a:r>
            <a:r>
              <a:rPr kumimoji="1" lang="ja-JP" altLang="en-US" sz="3600" b="1" dirty="0"/>
              <a:t>，</a:t>
            </a:r>
            <a:r>
              <a:rPr kumimoji="1" lang="ja-JP" altLang="en-US" sz="3600" b="1" dirty="0">
                <a:solidFill>
                  <a:srgbClr val="0070C0"/>
                </a:solidFill>
              </a:rPr>
              <a:t>定員</a:t>
            </a:r>
            <a:r>
              <a:rPr kumimoji="1" lang="ja-JP" altLang="en-US" sz="3600" b="1" dirty="0"/>
              <a:t>の何倍の希望者がいますか。</a:t>
            </a:r>
          </a:p>
        </p:txBody>
      </p: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6D70F60F-9339-42D2-AC92-9E91FB4A2097}"/>
              </a:ext>
            </a:extLst>
          </p:cNvPr>
          <p:cNvCxnSpPr>
            <a:cxnSpLocks/>
          </p:cNvCxnSpPr>
          <p:nvPr/>
        </p:nvCxnSpPr>
        <p:spPr>
          <a:xfrm>
            <a:off x="4778611" y="562997"/>
            <a:ext cx="1031207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BCE7297F-69B9-4E9C-8993-FC0F10D8C736}"/>
              </a:ext>
            </a:extLst>
          </p:cNvPr>
          <p:cNvCxnSpPr>
            <a:cxnSpLocks/>
          </p:cNvCxnSpPr>
          <p:nvPr/>
        </p:nvCxnSpPr>
        <p:spPr>
          <a:xfrm>
            <a:off x="4778611" y="646331"/>
            <a:ext cx="1033377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6D82FD9-F17F-41B3-8750-4E1F3E75353B}"/>
              </a:ext>
            </a:extLst>
          </p:cNvPr>
          <p:cNvSpPr txBox="1"/>
          <p:nvPr/>
        </p:nvSpPr>
        <p:spPr>
          <a:xfrm>
            <a:off x="5811988" y="3030347"/>
            <a:ext cx="16107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4000" b="1" dirty="0">
                <a:solidFill>
                  <a:srgbClr val="0070C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定員</a:t>
            </a:r>
            <a:endParaRPr kumimoji="1" lang="en-US" altLang="ja-JP" sz="4000" b="1" dirty="0">
              <a:solidFill>
                <a:srgbClr val="0070C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2E82B5B0-CBD4-4F90-8A45-DAE5DADB3C72}"/>
              </a:ext>
            </a:extLst>
          </p:cNvPr>
          <p:cNvSpPr txBox="1"/>
          <p:nvPr/>
        </p:nvSpPr>
        <p:spPr>
          <a:xfrm>
            <a:off x="9053569" y="3019910"/>
            <a:ext cx="2011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希望者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F1080056-ABFF-4655-AB45-0B2117A6A2AF}"/>
              </a:ext>
            </a:extLst>
          </p:cNvPr>
          <p:cNvSpPr txBox="1"/>
          <p:nvPr/>
        </p:nvSpPr>
        <p:spPr>
          <a:xfrm>
            <a:off x="5216447" y="3691397"/>
            <a:ext cx="3277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3600" b="1" dirty="0">
                <a:solidFill>
                  <a:srgbClr val="0070C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もとにする量</a:t>
            </a:r>
            <a:endParaRPr kumimoji="1" lang="en-US" altLang="ja-JP" sz="3600" b="1" dirty="0">
              <a:solidFill>
                <a:srgbClr val="0070C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0" name="四角形: 角を丸くする 79">
            <a:extLst>
              <a:ext uri="{FF2B5EF4-FFF2-40B4-BE49-F238E27FC236}">
                <a16:creationId xmlns:a16="http://schemas.microsoft.com/office/drawing/2014/main" id="{5BD69CD9-F3B2-4A17-9CD3-5EA63F3611F0}"/>
              </a:ext>
            </a:extLst>
          </p:cNvPr>
          <p:cNvSpPr/>
          <p:nvPr/>
        </p:nvSpPr>
        <p:spPr>
          <a:xfrm>
            <a:off x="6072534" y="3030347"/>
            <a:ext cx="1212380" cy="72383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四角形: 角を丸くする 80">
            <a:extLst>
              <a:ext uri="{FF2B5EF4-FFF2-40B4-BE49-F238E27FC236}">
                <a16:creationId xmlns:a16="http://schemas.microsoft.com/office/drawing/2014/main" id="{A7598C0D-19AC-4798-93D4-BF57D5CA2A6D}"/>
              </a:ext>
            </a:extLst>
          </p:cNvPr>
          <p:cNvSpPr/>
          <p:nvPr/>
        </p:nvSpPr>
        <p:spPr>
          <a:xfrm>
            <a:off x="9353736" y="3026358"/>
            <a:ext cx="1610794" cy="72383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矢印: 右 81">
            <a:extLst>
              <a:ext uri="{FF2B5EF4-FFF2-40B4-BE49-F238E27FC236}">
                <a16:creationId xmlns:a16="http://schemas.microsoft.com/office/drawing/2014/main" id="{EEC24C8F-3673-4174-BFD1-7D8D9A462B4B}"/>
              </a:ext>
            </a:extLst>
          </p:cNvPr>
          <p:cNvSpPr/>
          <p:nvPr/>
        </p:nvSpPr>
        <p:spPr>
          <a:xfrm>
            <a:off x="7724844" y="3146101"/>
            <a:ext cx="1436871" cy="5629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四角形: 角を丸くする 82">
            <a:extLst>
              <a:ext uri="{FF2B5EF4-FFF2-40B4-BE49-F238E27FC236}">
                <a16:creationId xmlns:a16="http://schemas.microsoft.com/office/drawing/2014/main" id="{79F02035-5634-4FCE-B7D7-D4F8BC9222EF}"/>
              </a:ext>
            </a:extLst>
          </p:cNvPr>
          <p:cNvSpPr/>
          <p:nvPr/>
        </p:nvSpPr>
        <p:spPr>
          <a:xfrm>
            <a:off x="7044078" y="2103028"/>
            <a:ext cx="1415837" cy="92333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BFCFC861-055F-435C-8D51-8DC6C9100399}"/>
              </a:ext>
            </a:extLst>
          </p:cNvPr>
          <p:cNvSpPr txBox="1"/>
          <p:nvPr/>
        </p:nvSpPr>
        <p:spPr>
          <a:xfrm>
            <a:off x="8399044" y="2296834"/>
            <a:ext cx="654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倍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618443BE-4CCC-4D1A-A522-A9E3E02DFEEE}"/>
              </a:ext>
            </a:extLst>
          </p:cNvPr>
          <p:cNvSpPr txBox="1"/>
          <p:nvPr/>
        </p:nvSpPr>
        <p:spPr>
          <a:xfrm>
            <a:off x="8928056" y="3727796"/>
            <a:ext cx="2879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くらべる量</a:t>
            </a:r>
            <a:endParaRPr kumimoji="1" lang="en-US" altLang="ja-JP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9A9E8EB5-4662-4D61-A354-AFBE70F25007}"/>
              </a:ext>
            </a:extLst>
          </p:cNvPr>
          <p:cNvSpPr txBox="1"/>
          <p:nvPr/>
        </p:nvSpPr>
        <p:spPr>
          <a:xfrm>
            <a:off x="7180804" y="1378815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b="1" dirty="0"/>
              <a:t>割合</a:t>
            </a:r>
            <a:endParaRPr kumimoji="1" lang="ja-JP" altLang="en-US" sz="5400" b="1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037FB596-2D0A-495F-ACD9-F18BC6A1391D}"/>
              </a:ext>
            </a:extLst>
          </p:cNvPr>
          <p:cNvSpPr txBox="1"/>
          <p:nvPr/>
        </p:nvSpPr>
        <p:spPr>
          <a:xfrm>
            <a:off x="10008837" y="4199575"/>
            <a:ext cx="9797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10</a:t>
            </a:r>
            <a:endParaRPr kumimoji="1" lang="ja-JP" altLang="en-US" sz="5400" b="1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3FB6829-0CF5-44CD-9A6F-2CE50ABDB3EF}"/>
              </a:ext>
            </a:extLst>
          </p:cNvPr>
          <p:cNvSpPr txBox="1"/>
          <p:nvPr/>
        </p:nvSpPr>
        <p:spPr>
          <a:xfrm>
            <a:off x="6431251" y="4122911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8</a:t>
            </a:r>
            <a:endParaRPr kumimoji="1" lang="ja-JP" altLang="en-US" sz="54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344C8A95-02DD-424E-A02B-DB13B9077301}"/>
              </a:ext>
            </a:extLst>
          </p:cNvPr>
          <p:cNvSpPr txBox="1"/>
          <p:nvPr/>
        </p:nvSpPr>
        <p:spPr>
          <a:xfrm>
            <a:off x="7013462" y="2155453"/>
            <a:ext cx="1503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1.25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04A79AF9-DEE9-426D-A64D-F183C52D163F}"/>
              </a:ext>
            </a:extLst>
          </p:cNvPr>
          <p:cNvSpPr txBox="1"/>
          <p:nvPr/>
        </p:nvSpPr>
        <p:spPr>
          <a:xfrm>
            <a:off x="4154002" y="5207708"/>
            <a:ext cx="2526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くらべる量</a:t>
            </a:r>
            <a:endParaRPr kumimoji="1" lang="en-US" altLang="ja-JP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C6882C2B-2385-472A-8903-B45915409489}"/>
              </a:ext>
            </a:extLst>
          </p:cNvPr>
          <p:cNvSpPr txBox="1"/>
          <p:nvPr/>
        </p:nvSpPr>
        <p:spPr>
          <a:xfrm>
            <a:off x="6855215" y="5238486"/>
            <a:ext cx="3277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もとにする量</a:t>
            </a:r>
            <a:endParaRPr kumimoji="1" lang="en-US" altLang="ja-JP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85B16AB9-5EC6-4B67-ADFB-DB223BA50A6B}"/>
              </a:ext>
            </a:extLst>
          </p:cNvPr>
          <p:cNvSpPr txBox="1"/>
          <p:nvPr/>
        </p:nvSpPr>
        <p:spPr>
          <a:xfrm>
            <a:off x="6530433" y="5207708"/>
            <a:ext cx="717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2A315C74-FDBE-4DC9-995B-6DB9E62BD641}"/>
              </a:ext>
            </a:extLst>
          </p:cNvPr>
          <p:cNvSpPr txBox="1"/>
          <p:nvPr/>
        </p:nvSpPr>
        <p:spPr>
          <a:xfrm>
            <a:off x="9825498" y="5184261"/>
            <a:ext cx="717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E5A55C91-4D27-492F-98B6-C183F9ACE2E2}"/>
              </a:ext>
            </a:extLst>
          </p:cNvPr>
          <p:cNvSpPr txBox="1"/>
          <p:nvPr/>
        </p:nvSpPr>
        <p:spPr>
          <a:xfrm>
            <a:off x="10364780" y="5146152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/>
              <a:t>割合</a:t>
            </a: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07003845-3156-4012-99E5-B109AA42201B}"/>
              </a:ext>
            </a:extLst>
          </p:cNvPr>
          <p:cNvSpPr txBox="1"/>
          <p:nvPr/>
        </p:nvSpPr>
        <p:spPr>
          <a:xfrm>
            <a:off x="5158035" y="5800689"/>
            <a:ext cx="9797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10</a:t>
            </a:r>
            <a:endParaRPr kumimoji="1" lang="ja-JP" altLang="en-US" sz="5400" b="1" dirty="0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932AA50E-AC90-41B1-8D5C-BD08D7F57A85}"/>
              </a:ext>
            </a:extLst>
          </p:cNvPr>
          <p:cNvSpPr txBox="1"/>
          <p:nvPr/>
        </p:nvSpPr>
        <p:spPr>
          <a:xfrm>
            <a:off x="6535285" y="5908264"/>
            <a:ext cx="717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9C62CC16-A8A4-444D-9EC2-0537CB667F30}"/>
              </a:ext>
            </a:extLst>
          </p:cNvPr>
          <p:cNvSpPr txBox="1"/>
          <p:nvPr/>
        </p:nvSpPr>
        <p:spPr>
          <a:xfrm>
            <a:off x="7829583" y="5813171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8</a:t>
            </a:r>
            <a:endParaRPr kumimoji="1" lang="ja-JP" altLang="en-US" sz="5400" b="1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E7F888B6-3B05-4E28-A2FF-C5D3F3211BEB}"/>
              </a:ext>
            </a:extLst>
          </p:cNvPr>
          <p:cNvSpPr txBox="1"/>
          <p:nvPr/>
        </p:nvSpPr>
        <p:spPr>
          <a:xfrm>
            <a:off x="9567621" y="5891947"/>
            <a:ext cx="717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F8F17CF3-0C46-4598-BB67-E55068AEBDFD}"/>
              </a:ext>
            </a:extLst>
          </p:cNvPr>
          <p:cNvSpPr txBox="1"/>
          <p:nvPr/>
        </p:nvSpPr>
        <p:spPr>
          <a:xfrm>
            <a:off x="10258455" y="5830391"/>
            <a:ext cx="15114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1.25</a:t>
            </a:r>
          </a:p>
        </p:txBody>
      </p:sp>
      <p:graphicFrame>
        <p:nvGraphicFramePr>
          <p:cNvPr id="95" name="表 2">
            <a:extLst>
              <a:ext uri="{FF2B5EF4-FFF2-40B4-BE49-F238E27FC236}">
                <a16:creationId xmlns:a16="http://schemas.microsoft.com/office/drawing/2014/main" id="{EF31EC83-158F-4C93-833C-4318591D0874}"/>
              </a:ext>
            </a:extLst>
          </p:cNvPr>
          <p:cNvGraphicFramePr>
            <a:graphicFrameLocks noGrp="1"/>
          </p:cNvGraphicFramePr>
          <p:nvPr/>
        </p:nvGraphicFramePr>
        <p:xfrm>
          <a:off x="69664" y="838200"/>
          <a:ext cx="5205759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8234">
                  <a:extLst>
                    <a:ext uri="{9D8B030D-6E8A-4147-A177-3AD203B41FA5}">
                      <a16:colId xmlns:a16="http://schemas.microsoft.com/office/drawing/2014/main" val="1356493034"/>
                    </a:ext>
                  </a:extLst>
                </a:gridCol>
                <a:gridCol w="1193587">
                  <a:extLst>
                    <a:ext uri="{9D8B030D-6E8A-4147-A177-3AD203B41FA5}">
                      <a16:colId xmlns:a16="http://schemas.microsoft.com/office/drawing/2014/main" val="2402323672"/>
                    </a:ext>
                  </a:extLst>
                </a:gridCol>
                <a:gridCol w="1126969">
                  <a:extLst>
                    <a:ext uri="{9D8B030D-6E8A-4147-A177-3AD203B41FA5}">
                      <a16:colId xmlns:a16="http://schemas.microsoft.com/office/drawing/2014/main" val="4071974680"/>
                    </a:ext>
                  </a:extLst>
                </a:gridCol>
                <a:gridCol w="1126969">
                  <a:extLst>
                    <a:ext uri="{9D8B030D-6E8A-4147-A177-3AD203B41FA5}">
                      <a16:colId xmlns:a16="http://schemas.microsoft.com/office/drawing/2014/main" val="3933345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</a:rPr>
                        <a:t>楽器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</a:rPr>
                        <a:t>定員（人）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</a:rPr>
                        <a:t>希望者（人）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</a:rPr>
                        <a:t>割合</a:t>
                      </a:r>
                      <a:endParaRPr kumimoji="1" lang="en-US" altLang="ja-JP" sz="24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24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</a:rPr>
                        <a:t>倍率</a:t>
                      </a:r>
                      <a:r>
                        <a:rPr kumimoji="1" lang="en-US" altLang="ja-JP" sz="24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272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打楽器</a:t>
                      </a:r>
                      <a:endParaRPr kumimoji="1" lang="en-US" altLang="ja-JP" sz="24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2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8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4585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オルガン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4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0439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けんばん</a:t>
                      </a:r>
                      <a:endParaRPr kumimoji="1" lang="en-US" altLang="ja-JP" sz="2400" b="1" dirty="0"/>
                    </a:p>
                    <a:p>
                      <a:r>
                        <a:rPr kumimoji="1" lang="ja-JP" altLang="en-US" sz="2400" b="1" dirty="0"/>
                        <a:t>ハーモニカ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8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7425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木きん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8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10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0682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リコーダー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20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12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7631214"/>
                  </a:ext>
                </a:extLst>
              </a:tr>
            </a:tbl>
          </a:graphicData>
        </a:graphic>
      </p:graphicFrame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5851746-F0B2-47D5-87D2-79EF98AD3BB2}"/>
              </a:ext>
            </a:extLst>
          </p:cNvPr>
          <p:cNvSpPr txBox="1"/>
          <p:nvPr/>
        </p:nvSpPr>
        <p:spPr>
          <a:xfrm>
            <a:off x="4211950" y="2333165"/>
            <a:ext cx="1001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1.5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AD8FDD7-63F8-4A95-BC24-6B1E8B780749}"/>
              </a:ext>
            </a:extLst>
          </p:cNvPr>
          <p:cNvSpPr txBox="1"/>
          <p:nvPr/>
        </p:nvSpPr>
        <p:spPr>
          <a:xfrm>
            <a:off x="4447945" y="1682093"/>
            <a:ext cx="5822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4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53E7262-E2BB-4A65-B796-1A1388BE2A54}"/>
              </a:ext>
            </a:extLst>
          </p:cNvPr>
          <p:cNvSpPr txBox="1"/>
          <p:nvPr/>
        </p:nvSpPr>
        <p:spPr>
          <a:xfrm>
            <a:off x="4064076" y="3093260"/>
            <a:ext cx="1266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0.75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58AC9E5-E842-40B4-BAF6-FE524B5F7A53}"/>
              </a:ext>
            </a:extLst>
          </p:cNvPr>
          <p:cNvSpPr txBox="1"/>
          <p:nvPr/>
        </p:nvSpPr>
        <p:spPr>
          <a:xfrm>
            <a:off x="4076942" y="3873960"/>
            <a:ext cx="1266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1.25</a:t>
            </a:r>
          </a:p>
        </p:txBody>
      </p:sp>
    </p:spTree>
    <p:extLst>
      <p:ext uri="{BB962C8B-B14F-4D97-AF65-F5344CB8AC3E}">
        <p14:creationId xmlns:p14="http://schemas.microsoft.com/office/powerpoint/2010/main" val="3544427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76" grpId="0"/>
      <p:bldP spid="77" grpId="0"/>
      <p:bldP spid="79" grpId="0"/>
      <p:bldP spid="84" grpId="0"/>
      <p:bldP spid="50" grpId="0"/>
      <p:bldP spid="51" grpId="0"/>
      <p:bldP spid="55" grpId="0"/>
      <p:bldP spid="56" grpId="0"/>
      <p:bldP spid="57" grpId="0"/>
      <p:bldP spid="66" grpId="0"/>
      <p:bldP spid="75" grpId="0"/>
      <p:bldP spid="85" grpId="0"/>
      <p:bldP spid="86" grpId="0"/>
      <p:bldP spid="87" grpId="0"/>
      <p:bldP spid="89" grpId="0"/>
      <p:bldP spid="90" grpId="0"/>
      <p:bldP spid="91" grpId="0"/>
      <p:bldP spid="92" grpId="0"/>
      <p:bldP spid="93" grpId="0"/>
      <p:bldP spid="3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14B5BFB-66A2-4863-8DD3-DBA8777A5535}"/>
              </a:ext>
            </a:extLst>
          </p:cNvPr>
          <p:cNvSpPr txBox="1"/>
          <p:nvPr/>
        </p:nvSpPr>
        <p:spPr>
          <a:xfrm>
            <a:off x="1529862" y="0"/>
            <a:ext cx="10208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リコーダーは</a:t>
            </a:r>
            <a:r>
              <a:rPr kumimoji="1" lang="ja-JP" altLang="en-US" sz="3600" b="1" dirty="0"/>
              <a:t>，</a:t>
            </a:r>
            <a:r>
              <a:rPr kumimoji="1" lang="ja-JP" altLang="en-US" sz="3600" b="1" dirty="0">
                <a:solidFill>
                  <a:srgbClr val="0070C0"/>
                </a:solidFill>
              </a:rPr>
              <a:t>定員</a:t>
            </a:r>
            <a:r>
              <a:rPr kumimoji="1" lang="ja-JP" altLang="en-US" sz="3600" b="1" dirty="0"/>
              <a:t>の何倍の希望者がいますか。</a:t>
            </a:r>
          </a:p>
        </p:txBody>
      </p: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6D70F60F-9339-42D2-AC92-9E91FB4A2097}"/>
              </a:ext>
            </a:extLst>
          </p:cNvPr>
          <p:cNvCxnSpPr>
            <a:cxnSpLocks/>
          </p:cNvCxnSpPr>
          <p:nvPr/>
        </p:nvCxnSpPr>
        <p:spPr>
          <a:xfrm>
            <a:off x="4778611" y="562997"/>
            <a:ext cx="1031207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BCE7297F-69B9-4E9C-8993-FC0F10D8C736}"/>
              </a:ext>
            </a:extLst>
          </p:cNvPr>
          <p:cNvCxnSpPr>
            <a:cxnSpLocks/>
          </p:cNvCxnSpPr>
          <p:nvPr/>
        </p:nvCxnSpPr>
        <p:spPr>
          <a:xfrm>
            <a:off x="4778611" y="646331"/>
            <a:ext cx="1033377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6D82FD9-F17F-41B3-8750-4E1F3E75353B}"/>
              </a:ext>
            </a:extLst>
          </p:cNvPr>
          <p:cNvSpPr txBox="1"/>
          <p:nvPr/>
        </p:nvSpPr>
        <p:spPr>
          <a:xfrm>
            <a:off x="5811988" y="3030347"/>
            <a:ext cx="16107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4000" b="1" dirty="0">
                <a:solidFill>
                  <a:srgbClr val="0070C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定員</a:t>
            </a:r>
            <a:endParaRPr kumimoji="1" lang="en-US" altLang="ja-JP" sz="4000" b="1" dirty="0">
              <a:solidFill>
                <a:srgbClr val="0070C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2E82B5B0-CBD4-4F90-8A45-DAE5DADB3C72}"/>
              </a:ext>
            </a:extLst>
          </p:cNvPr>
          <p:cNvSpPr txBox="1"/>
          <p:nvPr/>
        </p:nvSpPr>
        <p:spPr>
          <a:xfrm>
            <a:off x="9053569" y="3019910"/>
            <a:ext cx="2011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希望者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F1080056-ABFF-4655-AB45-0B2117A6A2AF}"/>
              </a:ext>
            </a:extLst>
          </p:cNvPr>
          <p:cNvSpPr txBox="1"/>
          <p:nvPr/>
        </p:nvSpPr>
        <p:spPr>
          <a:xfrm>
            <a:off x="5216447" y="3691397"/>
            <a:ext cx="3277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3600" b="1" dirty="0">
                <a:solidFill>
                  <a:srgbClr val="0070C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もとにする量</a:t>
            </a:r>
            <a:endParaRPr kumimoji="1" lang="en-US" altLang="ja-JP" sz="3600" b="1" dirty="0">
              <a:solidFill>
                <a:srgbClr val="0070C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0" name="四角形: 角を丸くする 79">
            <a:extLst>
              <a:ext uri="{FF2B5EF4-FFF2-40B4-BE49-F238E27FC236}">
                <a16:creationId xmlns:a16="http://schemas.microsoft.com/office/drawing/2014/main" id="{5BD69CD9-F3B2-4A17-9CD3-5EA63F3611F0}"/>
              </a:ext>
            </a:extLst>
          </p:cNvPr>
          <p:cNvSpPr/>
          <p:nvPr/>
        </p:nvSpPr>
        <p:spPr>
          <a:xfrm>
            <a:off x="6072534" y="3030347"/>
            <a:ext cx="1212380" cy="72383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四角形: 角を丸くする 80">
            <a:extLst>
              <a:ext uri="{FF2B5EF4-FFF2-40B4-BE49-F238E27FC236}">
                <a16:creationId xmlns:a16="http://schemas.microsoft.com/office/drawing/2014/main" id="{A7598C0D-19AC-4798-93D4-BF57D5CA2A6D}"/>
              </a:ext>
            </a:extLst>
          </p:cNvPr>
          <p:cNvSpPr/>
          <p:nvPr/>
        </p:nvSpPr>
        <p:spPr>
          <a:xfrm>
            <a:off x="9353736" y="3026358"/>
            <a:ext cx="1610794" cy="72383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矢印: 右 81">
            <a:extLst>
              <a:ext uri="{FF2B5EF4-FFF2-40B4-BE49-F238E27FC236}">
                <a16:creationId xmlns:a16="http://schemas.microsoft.com/office/drawing/2014/main" id="{EEC24C8F-3673-4174-BFD1-7D8D9A462B4B}"/>
              </a:ext>
            </a:extLst>
          </p:cNvPr>
          <p:cNvSpPr/>
          <p:nvPr/>
        </p:nvSpPr>
        <p:spPr>
          <a:xfrm>
            <a:off x="7724844" y="3146101"/>
            <a:ext cx="1436871" cy="5629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四角形: 角を丸くする 82">
            <a:extLst>
              <a:ext uri="{FF2B5EF4-FFF2-40B4-BE49-F238E27FC236}">
                <a16:creationId xmlns:a16="http://schemas.microsoft.com/office/drawing/2014/main" id="{79F02035-5634-4FCE-B7D7-D4F8BC9222EF}"/>
              </a:ext>
            </a:extLst>
          </p:cNvPr>
          <p:cNvSpPr/>
          <p:nvPr/>
        </p:nvSpPr>
        <p:spPr>
          <a:xfrm>
            <a:off x="7044078" y="2103028"/>
            <a:ext cx="1415837" cy="92333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BFCFC861-055F-435C-8D51-8DC6C9100399}"/>
              </a:ext>
            </a:extLst>
          </p:cNvPr>
          <p:cNvSpPr txBox="1"/>
          <p:nvPr/>
        </p:nvSpPr>
        <p:spPr>
          <a:xfrm>
            <a:off x="8399044" y="2296834"/>
            <a:ext cx="654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倍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618443BE-4CCC-4D1A-A522-A9E3E02DFEEE}"/>
              </a:ext>
            </a:extLst>
          </p:cNvPr>
          <p:cNvSpPr txBox="1"/>
          <p:nvPr/>
        </p:nvSpPr>
        <p:spPr>
          <a:xfrm>
            <a:off x="8928056" y="3727796"/>
            <a:ext cx="2879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くらべる量</a:t>
            </a:r>
            <a:endParaRPr kumimoji="1" lang="en-US" altLang="ja-JP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9A9E8EB5-4662-4D61-A354-AFBE70F25007}"/>
              </a:ext>
            </a:extLst>
          </p:cNvPr>
          <p:cNvSpPr txBox="1"/>
          <p:nvPr/>
        </p:nvSpPr>
        <p:spPr>
          <a:xfrm>
            <a:off x="7180804" y="1378815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b="1" dirty="0"/>
              <a:t>割合</a:t>
            </a:r>
            <a:endParaRPr kumimoji="1" lang="ja-JP" altLang="en-US" sz="5400" b="1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037FB596-2D0A-495F-ACD9-F18BC6A1391D}"/>
              </a:ext>
            </a:extLst>
          </p:cNvPr>
          <p:cNvSpPr txBox="1"/>
          <p:nvPr/>
        </p:nvSpPr>
        <p:spPr>
          <a:xfrm>
            <a:off x="10008837" y="4199575"/>
            <a:ext cx="9797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12</a:t>
            </a:r>
            <a:endParaRPr kumimoji="1" lang="ja-JP" altLang="en-US" sz="5400" b="1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3FB6829-0CF5-44CD-9A6F-2CE50ABDB3EF}"/>
              </a:ext>
            </a:extLst>
          </p:cNvPr>
          <p:cNvSpPr txBox="1"/>
          <p:nvPr/>
        </p:nvSpPr>
        <p:spPr>
          <a:xfrm>
            <a:off x="6431251" y="4122911"/>
            <a:ext cx="9797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20</a:t>
            </a:r>
            <a:endParaRPr kumimoji="1" lang="ja-JP" altLang="en-US" sz="54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344C8A95-02DD-424E-A02B-DB13B9077301}"/>
              </a:ext>
            </a:extLst>
          </p:cNvPr>
          <p:cNvSpPr txBox="1"/>
          <p:nvPr/>
        </p:nvSpPr>
        <p:spPr>
          <a:xfrm>
            <a:off x="7209556" y="2136254"/>
            <a:ext cx="12337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0.6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04A79AF9-DEE9-426D-A64D-F183C52D163F}"/>
              </a:ext>
            </a:extLst>
          </p:cNvPr>
          <p:cNvSpPr txBox="1"/>
          <p:nvPr/>
        </p:nvSpPr>
        <p:spPr>
          <a:xfrm>
            <a:off x="4154002" y="5207708"/>
            <a:ext cx="2526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くらべる量</a:t>
            </a:r>
            <a:endParaRPr kumimoji="1" lang="en-US" altLang="ja-JP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C6882C2B-2385-472A-8903-B45915409489}"/>
              </a:ext>
            </a:extLst>
          </p:cNvPr>
          <p:cNvSpPr txBox="1"/>
          <p:nvPr/>
        </p:nvSpPr>
        <p:spPr>
          <a:xfrm>
            <a:off x="6855215" y="5238486"/>
            <a:ext cx="3277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もとにする量</a:t>
            </a:r>
            <a:endParaRPr kumimoji="1" lang="en-US" altLang="ja-JP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85B16AB9-5EC6-4B67-ADFB-DB223BA50A6B}"/>
              </a:ext>
            </a:extLst>
          </p:cNvPr>
          <p:cNvSpPr txBox="1"/>
          <p:nvPr/>
        </p:nvSpPr>
        <p:spPr>
          <a:xfrm>
            <a:off x="6530433" y="5207708"/>
            <a:ext cx="717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2A315C74-FDBE-4DC9-995B-6DB9E62BD641}"/>
              </a:ext>
            </a:extLst>
          </p:cNvPr>
          <p:cNvSpPr txBox="1"/>
          <p:nvPr/>
        </p:nvSpPr>
        <p:spPr>
          <a:xfrm>
            <a:off x="9825498" y="5184261"/>
            <a:ext cx="717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E5A55C91-4D27-492F-98B6-C183F9ACE2E2}"/>
              </a:ext>
            </a:extLst>
          </p:cNvPr>
          <p:cNvSpPr txBox="1"/>
          <p:nvPr/>
        </p:nvSpPr>
        <p:spPr>
          <a:xfrm>
            <a:off x="10364780" y="5146152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/>
              <a:t>割合</a:t>
            </a: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07003845-3156-4012-99E5-B109AA42201B}"/>
              </a:ext>
            </a:extLst>
          </p:cNvPr>
          <p:cNvSpPr txBox="1"/>
          <p:nvPr/>
        </p:nvSpPr>
        <p:spPr>
          <a:xfrm>
            <a:off x="5064668" y="5800542"/>
            <a:ext cx="9797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12</a:t>
            </a:r>
            <a:endParaRPr kumimoji="1" lang="ja-JP" altLang="en-US" sz="5400" b="1" dirty="0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932AA50E-AC90-41B1-8D5C-BD08D7F57A85}"/>
              </a:ext>
            </a:extLst>
          </p:cNvPr>
          <p:cNvSpPr txBox="1"/>
          <p:nvPr/>
        </p:nvSpPr>
        <p:spPr>
          <a:xfrm>
            <a:off x="6517700" y="5908264"/>
            <a:ext cx="717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9C62CC16-A8A4-444D-9EC2-0537CB667F30}"/>
              </a:ext>
            </a:extLst>
          </p:cNvPr>
          <p:cNvSpPr txBox="1"/>
          <p:nvPr/>
        </p:nvSpPr>
        <p:spPr>
          <a:xfrm>
            <a:off x="7829583" y="5813171"/>
            <a:ext cx="9797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20</a:t>
            </a:r>
            <a:endParaRPr kumimoji="1" lang="ja-JP" altLang="en-US" sz="5400" b="1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E7F888B6-3B05-4E28-A2FF-C5D3F3211BEB}"/>
              </a:ext>
            </a:extLst>
          </p:cNvPr>
          <p:cNvSpPr txBox="1"/>
          <p:nvPr/>
        </p:nvSpPr>
        <p:spPr>
          <a:xfrm>
            <a:off x="9567621" y="5891947"/>
            <a:ext cx="717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F8F17CF3-0C46-4598-BB67-E55068AEBDFD}"/>
              </a:ext>
            </a:extLst>
          </p:cNvPr>
          <p:cNvSpPr txBox="1"/>
          <p:nvPr/>
        </p:nvSpPr>
        <p:spPr>
          <a:xfrm>
            <a:off x="10258455" y="5830391"/>
            <a:ext cx="15114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0.6</a:t>
            </a:r>
          </a:p>
        </p:txBody>
      </p:sp>
      <p:graphicFrame>
        <p:nvGraphicFramePr>
          <p:cNvPr id="95" name="表 2">
            <a:extLst>
              <a:ext uri="{FF2B5EF4-FFF2-40B4-BE49-F238E27FC236}">
                <a16:creationId xmlns:a16="http://schemas.microsoft.com/office/drawing/2014/main" id="{EF31EC83-158F-4C93-833C-4318591D0874}"/>
              </a:ext>
            </a:extLst>
          </p:cNvPr>
          <p:cNvGraphicFramePr>
            <a:graphicFrameLocks noGrp="1"/>
          </p:cNvGraphicFramePr>
          <p:nvPr/>
        </p:nvGraphicFramePr>
        <p:xfrm>
          <a:off x="69664" y="838200"/>
          <a:ext cx="5205759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8234">
                  <a:extLst>
                    <a:ext uri="{9D8B030D-6E8A-4147-A177-3AD203B41FA5}">
                      <a16:colId xmlns:a16="http://schemas.microsoft.com/office/drawing/2014/main" val="1356493034"/>
                    </a:ext>
                  </a:extLst>
                </a:gridCol>
                <a:gridCol w="1193587">
                  <a:extLst>
                    <a:ext uri="{9D8B030D-6E8A-4147-A177-3AD203B41FA5}">
                      <a16:colId xmlns:a16="http://schemas.microsoft.com/office/drawing/2014/main" val="2402323672"/>
                    </a:ext>
                  </a:extLst>
                </a:gridCol>
                <a:gridCol w="1126969">
                  <a:extLst>
                    <a:ext uri="{9D8B030D-6E8A-4147-A177-3AD203B41FA5}">
                      <a16:colId xmlns:a16="http://schemas.microsoft.com/office/drawing/2014/main" val="4071974680"/>
                    </a:ext>
                  </a:extLst>
                </a:gridCol>
                <a:gridCol w="1126969">
                  <a:extLst>
                    <a:ext uri="{9D8B030D-6E8A-4147-A177-3AD203B41FA5}">
                      <a16:colId xmlns:a16="http://schemas.microsoft.com/office/drawing/2014/main" val="3933345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</a:rPr>
                        <a:t>楽器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</a:rPr>
                        <a:t>定員（人）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</a:rPr>
                        <a:t>希望者（人）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</a:rPr>
                        <a:t>割合</a:t>
                      </a:r>
                      <a:endParaRPr kumimoji="1" lang="en-US" altLang="ja-JP" sz="24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24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</a:rPr>
                        <a:t>倍率</a:t>
                      </a:r>
                      <a:r>
                        <a:rPr kumimoji="1" lang="en-US" altLang="ja-JP" sz="24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272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打楽器</a:t>
                      </a:r>
                      <a:endParaRPr kumimoji="1" lang="en-US" altLang="ja-JP" sz="24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2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8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4585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オルガン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4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0439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けんばん</a:t>
                      </a:r>
                      <a:endParaRPr kumimoji="1" lang="en-US" altLang="ja-JP" sz="2400" b="1" dirty="0"/>
                    </a:p>
                    <a:p>
                      <a:r>
                        <a:rPr kumimoji="1" lang="ja-JP" altLang="en-US" sz="2400" b="1" dirty="0"/>
                        <a:t>ハーモニカ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8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7425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木きん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8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10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0682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リコーダー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20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12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7631214"/>
                  </a:ext>
                </a:extLst>
              </a:tr>
            </a:tbl>
          </a:graphicData>
        </a:graphic>
      </p:graphicFrame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5851746-F0B2-47D5-87D2-79EF98AD3BB2}"/>
              </a:ext>
            </a:extLst>
          </p:cNvPr>
          <p:cNvSpPr txBox="1"/>
          <p:nvPr/>
        </p:nvSpPr>
        <p:spPr>
          <a:xfrm>
            <a:off x="4211950" y="2333165"/>
            <a:ext cx="1001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1.5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AD8FDD7-63F8-4A95-BC24-6B1E8B780749}"/>
              </a:ext>
            </a:extLst>
          </p:cNvPr>
          <p:cNvSpPr txBox="1"/>
          <p:nvPr/>
        </p:nvSpPr>
        <p:spPr>
          <a:xfrm>
            <a:off x="4447945" y="1682093"/>
            <a:ext cx="5822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4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53E7262-E2BB-4A65-B796-1A1388BE2A54}"/>
              </a:ext>
            </a:extLst>
          </p:cNvPr>
          <p:cNvSpPr txBox="1"/>
          <p:nvPr/>
        </p:nvSpPr>
        <p:spPr>
          <a:xfrm>
            <a:off x="4064076" y="3093260"/>
            <a:ext cx="1266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0.75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58AC9E5-E842-40B4-BAF6-FE524B5F7A53}"/>
              </a:ext>
            </a:extLst>
          </p:cNvPr>
          <p:cNvSpPr txBox="1"/>
          <p:nvPr/>
        </p:nvSpPr>
        <p:spPr>
          <a:xfrm>
            <a:off x="4076942" y="3873960"/>
            <a:ext cx="1266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1.25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EB164C23-17CB-4244-8CB5-957ADEE142CC}"/>
              </a:ext>
            </a:extLst>
          </p:cNvPr>
          <p:cNvSpPr txBox="1"/>
          <p:nvPr/>
        </p:nvSpPr>
        <p:spPr>
          <a:xfrm>
            <a:off x="4142611" y="4539382"/>
            <a:ext cx="10500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0.6</a:t>
            </a:r>
          </a:p>
        </p:txBody>
      </p:sp>
    </p:spTree>
    <p:extLst>
      <p:ext uri="{BB962C8B-B14F-4D97-AF65-F5344CB8AC3E}">
        <p14:creationId xmlns:p14="http://schemas.microsoft.com/office/powerpoint/2010/main" val="125126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76" grpId="0"/>
      <p:bldP spid="77" grpId="0"/>
      <p:bldP spid="79" grpId="0"/>
      <p:bldP spid="84" grpId="0"/>
      <p:bldP spid="50" grpId="0"/>
      <p:bldP spid="51" grpId="0"/>
      <p:bldP spid="55" grpId="0"/>
      <p:bldP spid="56" grpId="0"/>
      <p:bldP spid="57" grpId="0"/>
      <p:bldP spid="66" grpId="0"/>
      <p:bldP spid="75" grpId="0"/>
      <p:bldP spid="85" grpId="0"/>
      <p:bldP spid="86" grpId="0"/>
      <p:bldP spid="87" grpId="0"/>
      <p:bldP spid="89" grpId="0"/>
      <p:bldP spid="90" grpId="0"/>
      <p:bldP spid="91" grpId="0"/>
      <p:bldP spid="92" grpId="0"/>
      <p:bldP spid="93" grpId="0"/>
      <p:bldP spid="3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" name="表 2">
            <a:extLst>
              <a:ext uri="{FF2B5EF4-FFF2-40B4-BE49-F238E27FC236}">
                <a16:creationId xmlns:a16="http://schemas.microsoft.com/office/drawing/2014/main" id="{EF31EC83-158F-4C93-833C-4318591D0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074179"/>
              </p:ext>
            </p:extLst>
          </p:nvPr>
        </p:nvGraphicFramePr>
        <p:xfrm>
          <a:off x="271887" y="1203960"/>
          <a:ext cx="5205759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8234">
                  <a:extLst>
                    <a:ext uri="{9D8B030D-6E8A-4147-A177-3AD203B41FA5}">
                      <a16:colId xmlns:a16="http://schemas.microsoft.com/office/drawing/2014/main" val="1356493034"/>
                    </a:ext>
                  </a:extLst>
                </a:gridCol>
                <a:gridCol w="1193587">
                  <a:extLst>
                    <a:ext uri="{9D8B030D-6E8A-4147-A177-3AD203B41FA5}">
                      <a16:colId xmlns:a16="http://schemas.microsoft.com/office/drawing/2014/main" val="2402323672"/>
                    </a:ext>
                  </a:extLst>
                </a:gridCol>
                <a:gridCol w="1126969">
                  <a:extLst>
                    <a:ext uri="{9D8B030D-6E8A-4147-A177-3AD203B41FA5}">
                      <a16:colId xmlns:a16="http://schemas.microsoft.com/office/drawing/2014/main" val="4071974680"/>
                    </a:ext>
                  </a:extLst>
                </a:gridCol>
                <a:gridCol w="1126969">
                  <a:extLst>
                    <a:ext uri="{9D8B030D-6E8A-4147-A177-3AD203B41FA5}">
                      <a16:colId xmlns:a16="http://schemas.microsoft.com/office/drawing/2014/main" val="3933345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</a:rPr>
                        <a:t>楽器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</a:rPr>
                        <a:t>定員（人）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</a:rPr>
                        <a:t>希望者（人）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</a:rPr>
                        <a:t>割合</a:t>
                      </a:r>
                      <a:endParaRPr kumimoji="1" lang="en-US" altLang="ja-JP" sz="24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24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</a:rPr>
                        <a:t>倍率</a:t>
                      </a:r>
                      <a:r>
                        <a:rPr kumimoji="1" lang="en-US" altLang="ja-JP" sz="24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272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打楽器</a:t>
                      </a:r>
                      <a:endParaRPr kumimoji="1" lang="en-US" altLang="ja-JP" sz="24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2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8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4585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オルガン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4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0439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けんばん</a:t>
                      </a:r>
                      <a:endParaRPr kumimoji="1" lang="en-US" altLang="ja-JP" sz="2400" b="1" dirty="0"/>
                    </a:p>
                    <a:p>
                      <a:r>
                        <a:rPr kumimoji="1" lang="ja-JP" altLang="en-US" sz="2400" b="1" dirty="0"/>
                        <a:t>ハーモニカ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8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7425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木きん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8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10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0682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リコーダー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20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12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7631214"/>
                  </a:ext>
                </a:extLst>
              </a:tr>
            </a:tbl>
          </a:graphicData>
        </a:graphic>
      </p:graphicFrame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5851746-F0B2-47D5-87D2-79EF98AD3BB2}"/>
              </a:ext>
            </a:extLst>
          </p:cNvPr>
          <p:cNvSpPr txBox="1"/>
          <p:nvPr/>
        </p:nvSpPr>
        <p:spPr>
          <a:xfrm>
            <a:off x="4414173" y="2698925"/>
            <a:ext cx="1001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1.5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AD8FDD7-63F8-4A95-BC24-6B1E8B780749}"/>
              </a:ext>
            </a:extLst>
          </p:cNvPr>
          <p:cNvSpPr txBox="1"/>
          <p:nvPr/>
        </p:nvSpPr>
        <p:spPr>
          <a:xfrm>
            <a:off x="4650168" y="2047853"/>
            <a:ext cx="5822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4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53E7262-E2BB-4A65-B796-1A1388BE2A54}"/>
              </a:ext>
            </a:extLst>
          </p:cNvPr>
          <p:cNvSpPr txBox="1"/>
          <p:nvPr/>
        </p:nvSpPr>
        <p:spPr>
          <a:xfrm>
            <a:off x="4266299" y="3459020"/>
            <a:ext cx="1266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0.75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58AC9E5-E842-40B4-BAF6-FE524B5F7A53}"/>
              </a:ext>
            </a:extLst>
          </p:cNvPr>
          <p:cNvSpPr txBox="1"/>
          <p:nvPr/>
        </p:nvSpPr>
        <p:spPr>
          <a:xfrm>
            <a:off x="4279165" y="4239720"/>
            <a:ext cx="1266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1.25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EB164C23-17CB-4244-8CB5-957ADEE142CC}"/>
              </a:ext>
            </a:extLst>
          </p:cNvPr>
          <p:cNvSpPr txBox="1"/>
          <p:nvPr/>
        </p:nvSpPr>
        <p:spPr>
          <a:xfrm>
            <a:off x="4344834" y="4905142"/>
            <a:ext cx="10500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0.6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EAA390B-22B0-4734-B899-1F256F376F34}"/>
              </a:ext>
            </a:extLst>
          </p:cNvPr>
          <p:cNvSpPr txBox="1"/>
          <p:nvPr/>
        </p:nvSpPr>
        <p:spPr>
          <a:xfrm>
            <a:off x="1152851" y="191817"/>
            <a:ext cx="96825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定員をもとにした割合</a:t>
            </a:r>
            <a:r>
              <a:rPr lang="en-US" altLang="ja-JP" sz="4000" b="1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(</a:t>
            </a:r>
            <a:r>
              <a:rPr lang="ja-JP" altLang="en-US" sz="4000" b="1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倍率</a:t>
            </a:r>
            <a:r>
              <a:rPr lang="en-US" altLang="ja-JP" sz="4000" b="1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)</a:t>
            </a:r>
            <a:r>
              <a:rPr lang="ja-JP" altLang="en-US" sz="4000" b="1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でくらべよう</a:t>
            </a:r>
            <a:endParaRPr kumimoji="1" lang="ja-JP" altLang="en-US" sz="4000" b="1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59122D2-3560-44CB-A3D5-8A2CBEB7012E}"/>
              </a:ext>
            </a:extLst>
          </p:cNvPr>
          <p:cNvSpPr txBox="1"/>
          <p:nvPr/>
        </p:nvSpPr>
        <p:spPr>
          <a:xfrm>
            <a:off x="5994128" y="1008486"/>
            <a:ext cx="47174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</a:t>
            </a:r>
            <a:r>
              <a:rPr lang="ja-JP" altLang="en-US" sz="4000" b="1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番倍率が高い，入りにくいのは</a:t>
            </a:r>
            <a:endParaRPr kumimoji="1" lang="ja-JP" altLang="en-US" sz="4000" b="1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05065576-341B-4E0D-B87D-ADF6DD3A6BCC}"/>
              </a:ext>
            </a:extLst>
          </p:cNvPr>
          <p:cNvSpPr/>
          <p:nvPr/>
        </p:nvSpPr>
        <p:spPr>
          <a:xfrm>
            <a:off x="6670145" y="2440708"/>
            <a:ext cx="3604596" cy="88287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AB569ECF-5318-4DDC-BAC7-05A8A05C3014}"/>
              </a:ext>
            </a:extLst>
          </p:cNvPr>
          <p:cNvSpPr txBox="1"/>
          <p:nvPr/>
        </p:nvSpPr>
        <p:spPr>
          <a:xfrm>
            <a:off x="6117925" y="3631525"/>
            <a:ext cx="47174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</a:t>
            </a:r>
            <a:r>
              <a:rPr lang="ja-JP" altLang="en-US" sz="4000" b="1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番倍率が低い，入りやすいのは</a:t>
            </a:r>
            <a:endParaRPr kumimoji="1" lang="ja-JP" altLang="en-US" sz="4000" b="1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ADB19AF9-C41A-4BAD-8CA9-B8A650A53853}"/>
              </a:ext>
            </a:extLst>
          </p:cNvPr>
          <p:cNvSpPr/>
          <p:nvPr/>
        </p:nvSpPr>
        <p:spPr>
          <a:xfrm>
            <a:off x="6793942" y="5063747"/>
            <a:ext cx="3604596" cy="88287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359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8" grpId="0"/>
      <p:bldP spid="39" grpId="0"/>
      <p:bldP spid="4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8B88A8D-37DB-44CA-A8DF-15ACADA97992}"/>
              </a:ext>
            </a:extLst>
          </p:cNvPr>
          <p:cNvSpPr txBox="1"/>
          <p:nvPr/>
        </p:nvSpPr>
        <p:spPr>
          <a:xfrm>
            <a:off x="10186873" y="6002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 dirty="0">
                <a:solidFill>
                  <a:srgbClr val="FF0000"/>
                </a:solidFill>
              </a:rPr>
              <a:t>割合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6A71B36-E2EC-48B5-B0F6-C71BB8D2F538}"/>
              </a:ext>
            </a:extLst>
          </p:cNvPr>
          <p:cNvSpPr txBox="1"/>
          <p:nvPr/>
        </p:nvSpPr>
        <p:spPr>
          <a:xfrm>
            <a:off x="5104682" y="40207"/>
            <a:ext cx="47019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 dirty="0">
                <a:solidFill>
                  <a:srgbClr val="0070C0"/>
                </a:solidFill>
              </a:rPr>
              <a:t>もとにする量</a:t>
            </a:r>
            <a:r>
              <a:rPr kumimoji="1" lang="en-US" altLang="ja-JP" sz="4000" b="1" dirty="0">
                <a:solidFill>
                  <a:srgbClr val="0070C0"/>
                </a:solidFill>
              </a:rPr>
              <a:t>(</a:t>
            </a:r>
            <a:r>
              <a:rPr kumimoji="1" lang="ja-JP" altLang="en-US" sz="4000" b="1" dirty="0">
                <a:solidFill>
                  <a:srgbClr val="0070C0"/>
                </a:solidFill>
              </a:rPr>
              <a:t>定員</a:t>
            </a:r>
            <a:r>
              <a:rPr kumimoji="1" lang="en-US" altLang="ja-JP" sz="4000" b="1" dirty="0">
                <a:solidFill>
                  <a:srgbClr val="0070C0"/>
                </a:solidFill>
              </a:rPr>
              <a:t>)</a:t>
            </a:r>
            <a:endParaRPr kumimoji="1" lang="ja-JP" altLang="en-US" sz="4000" b="1" dirty="0">
              <a:solidFill>
                <a:srgbClr val="0070C0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5CF0E9-065E-478C-A516-7E065CBF0F54}"/>
              </a:ext>
            </a:extLst>
          </p:cNvPr>
          <p:cNvSpPr txBox="1"/>
          <p:nvPr/>
        </p:nvSpPr>
        <p:spPr>
          <a:xfrm>
            <a:off x="81909" y="53577"/>
            <a:ext cx="47019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 dirty="0"/>
              <a:t>くらべる量</a:t>
            </a:r>
            <a:r>
              <a:rPr kumimoji="1" lang="en-US" altLang="ja-JP" sz="4000" b="1" dirty="0"/>
              <a:t>(</a:t>
            </a:r>
            <a:r>
              <a:rPr kumimoji="1" lang="ja-JP" altLang="en-US" sz="4000" b="1" dirty="0"/>
              <a:t>希望者</a:t>
            </a:r>
            <a:r>
              <a:rPr kumimoji="1" lang="en-US" altLang="ja-JP" sz="4000" b="1" dirty="0"/>
              <a:t>)</a:t>
            </a:r>
            <a:endParaRPr kumimoji="1" lang="ja-JP" altLang="en-US" sz="40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63D1E1D-366A-40B5-84F4-402488974564}"/>
              </a:ext>
            </a:extLst>
          </p:cNvPr>
          <p:cNvSpPr txBox="1"/>
          <p:nvPr/>
        </p:nvSpPr>
        <p:spPr>
          <a:xfrm>
            <a:off x="4522785" y="-91445"/>
            <a:ext cx="7647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42B1C5F-A220-4BE7-B8E5-640E09C57B4D}"/>
              </a:ext>
            </a:extLst>
          </p:cNvPr>
          <p:cNvSpPr txBox="1"/>
          <p:nvPr/>
        </p:nvSpPr>
        <p:spPr>
          <a:xfrm>
            <a:off x="9619895" y="-28203"/>
            <a:ext cx="9379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3C5781C-6CB7-4D20-826E-FD8B27B22D20}"/>
              </a:ext>
            </a:extLst>
          </p:cNvPr>
          <p:cNvSpPr txBox="1"/>
          <p:nvPr/>
        </p:nvSpPr>
        <p:spPr>
          <a:xfrm>
            <a:off x="3761835" y="2394250"/>
            <a:ext cx="6569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6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1287B7D-DF46-4652-8E9E-581A5C9772F6}"/>
              </a:ext>
            </a:extLst>
          </p:cNvPr>
          <p:cNvSpPr txBox="1"/>
          <p:nvPr/>
        </p:nvSpPr>
        <p:spPr>
          <a:xfrm>
            <a:off x="4458976" y="2407227"/>
            <a:ext cx="10495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BB6FF36-7A39-4571-BD54-EBEE54DB90E6}"/>
              </a:ext>
            </a:extLst>
          </p:cNvPr>
          <p:cNvSpPr txBox="1"/>
          <p:nvPr/>
        </p:nvSpPr>
        <p:spPr>
          <a:xfrm>
            <a:off x="6244163" y="2411569"/>
            <a:ext cx="9690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en-US" altLang="ja-JP" sz="6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ECF0FF-CC17-4FF3-B7D1-93A66D0DAD31}"/>
              </a:ext>
            </a:extLst>
          </p:cNvPr>
          <p:cNvSpPr txBox="1"/>
          <p:nvPr/>
        </p:nvSpPr>
        <p:spPr>
          <a:xfrm>
            <a:off x="7284177" y="2394250"/>
            <a:ext cx="1540896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1.5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9D5AA5F-387F-4E75-A291-A90766EB3197}"/>
              </a:ext>
            </a:extLst>
          </p:cNvPr>
          <p:cNvSpPr txBox="1"/>
          <p:nvPr/>
        </p:nvSpPr>
        <p:spPr>
          <a:xfrm>
            <a:off x="5387830" y="2394250"/>
            <a:ext cx="1049567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solidFill>
                  <a:srgbClr val="0070C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4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1A3E1AE-C411-4FA5-AAAB-E0149066C10B}"/>
              </a:ext>
            </a:extLst>
          </p:cNvPr>
          <p:cNvSpPr txBox="1"/>
          <p:nvPr/>
        </p:nvSpPr>
        <p:spPr>
          <a:xfrm>
            <a:off x="466551" y="2471818"/>
            <a:ext cx="2813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オルガン</a:t>
            </a:r>
            <a:endParaRPr kumimoji="1" lang="en-US" altLang="ja-JP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E9B28B2-E54C-4F44-8474-A36B97E1FD47}"/>
              </a:ext>
            </a:extLst>
          </p:cNvPr>
          <p:cNvSpPr txBox="1"/>
          <p:nvPr/>
        </p:nvSpPr>
        <p:spPr>
          <a:xfrm>
            <a:off x="3761836" y="3578885"/>
            <a:ext cx="6569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6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0285B4A-5A24-4067-9AB2-FF50C240CB26}"/>
              </a:ext>
            </a:extLst>
          </p:cNvPr>
          <p:cNvSpPr txBox="1"/>
          <p:nvPr/>
        </p:nvSpPr>
        <p:spPr>
          <a:xfrm>
            <a:off x="4458977" y="3591862"/>
            <a:ext cx="10495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7FE7AEE-0626-46FF-A8FC-C9954B3F1266}"/>
              </a:ext>
            </a:extLst>
          </p:cNvPr>
          <p:cNvSpPr txBox="1"/>
          <p:nvPr/>
        </p:nvSpPr>
        <p:spPr>
          <a:xfrm>
            <a:off x="6244163" y="3596204"/>
            <a:ext cx="9690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en-US" altLang="ja-JP" sz="6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67F18D9-4ABA-49CB-A8E8-723A4CEFC918}"/>
              </a:ext>
            </a:extLst>
          </p:cNvPr>
          <p:cNvSpPr txBox="1"/>
          <p:nvPr/>
        </p:nvSpPr>
        <p:spPr>
          <a:xfrm>
            <a:off x="7148205" y="3570457"/>
            <a:ext cx="21187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0.75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6A0C49E-E6DF-4CBE-A27D-599C61534E3F}"/>
              </a:ext>
            </a:extLst>
          </p:cNvPr>
          <p:cNvSpPr txBox="1"/>
          <p:nvPr/>
        </p:nvSpPr>
        <p:spPr>
          <a:xfrm>
            <a:off x="5354778" y="3571877"/>
            <a:ext cx="1049567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solidFill>
                  <a:srgbClr val="0070C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ED22400-506F-4834-9757-B8FCE20DE234}"/>
              </a:ext>
            </a:extLst>
          </p:cNvPr>
          <p:cNvSpPr txBox="1"/>
          <p:nvPr/>
        </p:nvSpPr>
        <p:spPr>
          <a:xfrm>
            <a:off x="490891" y="3445143"/>
            <a:ext cx="4031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けんばん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ハーモニカ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52CC9C9-8520-4FCD-A692-1F5DED121340}"/>
              </a:ext>
            </a:extLst>
          </p:cNvPr>
          <p:cNvSpPr txBox="1"/>
          <p:nvPr/>
        </p:nvSpPr>
        <p:spPr>
          <a:xfrm>
            <a:off x="3558702" y="4768744"/>
            <a:ext cx="11325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10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AEE1027-E119-4C45-8B74-30152532CA8C}"/>
              </a:ext>
            </a:extLst>
          </p:cNvPr>
          <p:cNvSpPr txBox="1"/>
          <p:nvPr/>
        </p:nvSpPr>
        <p:spPr>
          <a:xfrm>
            <a:off x="4458976" y="4781720"/>
            <a:ext cx="10495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1AA81CC-1CB8-441A-ADCD-82333B75086F}"/>
              </a:ext>
            </a:extLst>
          </p:cNvPr>
          <p:cNvSpPr txBox="1"/>
          <p:nvPr/>
        </p:nvSpPr>
        <p:spPr>
          <a:xfrm>
            <a:off x="6244163" y="4786062"/>
            <a:ext cx="9690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en-US" altLang="ja-JP" sz="6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841BFDD-655D-42AA-BE86-A67793C3732A}"/>
              </a:ext>
            </a:extLst>
          </p:cNvPr>
          <p:cNvSpPr txBox="1"/>
          <p:nvPr/>
        </p:nvSpPr>
        <p:spPr>
          <a:xfrm>
            <a:off x="7098870" y="4768745"/>
            <a:ext cx="2041224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1.25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51347B4-848E-4AB5-9C83-CC0C1BAD88EA}"/>
              </a:ext>
            </a:extLst>
          </p:cNvPr>
          <p:cNvSpPr txBox="1"/>
          <p:nvPr/>
        </p:nvSpPr>
        <p:spPr>
          <a:xfrm>
            <a:off x="5354777" y="4761735"/>
            <a:ext cx="1049567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solidFill>
                  <a:srgbClr val="0070C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4A91A67-40D7-4D0A-A85B-3D7B9D7DDAF2}"/>
              </a:ext>
            </a:extLst>
          </p:cNvPr>
          <p:cNvSpPr txBox="1"/>
          <p:nvPr/>
        </p:nvSpPr>
        <p:spPr>
          <a:xfrm>
            <a:off x="466551" y="4846311"/>
            <a:ext cx="2813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木きん</a:t>
            </a:r>
            <a:endParaRPr kumimoji="1" lang="en-US" altLang="ja-JP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58CF88B-4647-4EB2-A99D-85FA561B0940}"/>
              </a:ext>
            </a:extLst>
          </p:cNvPr>
          <p:cNvSpPr txBox="1"/>
          <p:nvPr/>
        </p:nvSpPr>
        <p:spPr>
          <a:xfrm>
            <a:off x="3586570" y="5814927"/>
            <a:ext cx="11325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12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0FCA010-F2B3-4151-8CC9-51324169FB40}"/>
              </a:ext>
            </a:extLst>
          </p:cNvPr>
          <p:cNvSpPr txBox="1"/>
          <p:nvPr/>
        </p:nvSpPr>
        <p:spPr>
          <a:xfrm>
            <a:off x="4458976" y="5837995"/>
            <a:ext cx="10495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EE966F3-5A9B-4770-92DA-5E7EBD1D6AAB}"/>
              </a:ext>
            </a:extLst>
          </p:cNvPr>
          <p:cNvSpPr txBox="1"/>
          <p:nvPr/>
        </p:nvSpPr>
        <p:spPr>
          <a:xfrm>
            <a:off x="6244163" y="5842337"/>
            <a:ext cx="9690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en-US" altLang="ja-JP" sz="6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BCB3B63-2472-41B5-BEC8-DF3DF68331FC}"/>
              </a:ext>
            </a:extLst>
          </p:cNvPr>
          <p:cNvSpPr txBox="1"/>
          <p:nvPr/>
        </p:nvSpPr>
        <p:spPr>
          <a:xfrm>
            <a:off x="7326871" y="5824646"/>
            <a:ext cx="14555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0.6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C714DBE7-34F4-4F92-B827-9959A2C02E7B}"/>
              </a:ext>
            </a:extLst>
          </p:cNvPr>
          <p:cNvSpPr txBox="1"/>
          <p:nvPr/>
        </p:nvSpPr>
        <p:spPr>
          <a:xfrm>
            <a:off x="5354777" y="5818010"/>
            <a:ext cx="1049567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solidFill>
                  <a:srgbClr val="0070C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20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035E27D-9A4E-41BB-883B-6920AB8C0063}"/>
              </a:ext>
            </a:extLst>
          </p:cNvPr>
          <p:cNvSpPr txBox="1"/>
          <p:nvPr/>
        </p:nvSpPr>
        <p:spPr>
          <a:xfrm>
            <a:off x="466550" y="5902586"/>
            <a:ext cx="34704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リコーダー</a:t>
            </a:r>
            <a:endParaRPr kumimoji="1" lang="en-US" altLang="ja-JP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8E3253E-289F-42C3-97EC-551D53D8D798}"/>
              </a:ext>
            </a:extLst>
          </p:cNvPr>
          <p:cNvSpPr txBox="1"/>
          <p:nvPr/>
        </p:nvSpPr>
        <p:spPr>
          <a:xfrm>
            <a:off x="3749349" y="1179793"/>
            <a:ext cx="6569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9C2E56B1-9355-4395-85C1-73B9EB60B667}"/>
              </a:ext>
            </a:extLst>
          </p:cNvPr>
          <p:cNvSpPr txBox="1"/>
          <p:nvPr/>
        </p:nvSpPr>
        <p:spPr>
          <a:xfrm>
            <a:off x="4446490" y="1192770"/>
            <a:ext cx="10495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614F0EB-8F3A-41FD-8F0B-269EBC491EA1}"/>
              </a:ext>
            </a:extLst>
          </p:cNvPr>
          <p:cNvSpPr txBox="1"/>
          <p:nvPr/>
        </p:nvSpPr>
        <p:spPr>
          <a:xfrm>
            <a:off x="6244163" y="1197112"/>
            <a:ext cx="9690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en-US" altLang="ja-JP" sz="6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6FE51FC6-3D12-48D4-9213-2472506C08FA}"/>
              </a:ext>
            </a:extLst>
          </p:cNvPr>
          <p:cNvSpPr txBox="1"/>
          <p:nvPr/>
        </p:nvSpPr>
        <p:spPr>
          <a:xfrm>
            <a:off x="7718721" y="1153477"/>
            <a:ext cx="8015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4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D895A4EE-E5E9-4DF4-BC61-926BD858A5EE}"/>
              </a:ext>
            </a:extLst>
          </p:cNvPr>
          <p:cNvSpPr txBox="1"/>
          <p:nvPr/>
        </p:nvSpPr>
        <p:spPr>
          <a:xfrm>
            <a:off x="5374564" y="1181710"/>
            <a:ext cx="1049567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solidFill>
                  <a:srgbClr val="0070C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D415736-849C-41B0-AAED-19A96CB31D64}"/>
              </a:ext>
            </a:extLst>
          </p:cNvPr>
          <p:cNvSpPr txBox="1"/>
          <p:nvPr/>
        </p:nvSpPr>
        <p:spPr>
          <a:xfrm>
            <a:off x="454065" y="1257361"/>
            <a:ext cx="2813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打楽器</a:t>
            </a:r>
            <a:endParaRPr kumimoji="1" lang="en-US" altLang="ja-JP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FD1AE865-1CCB-4D30-BEF2-8F88905D66B2}"/>
              </a:ext>
            </a:extLst>
          </p:cNvPr>
          <p:cNvSpPr txBox="1"/>
          <p:nvPr/>
        </p:nvSpPr>
        <p:spPr>
          <a:xfrm>
            <a:off x="6654249" y="651657"/>
            <a:ext cx="33764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倍率（割合）</a:t>
            </a:r>
          </a:p>
        </p:txBody>
      </p:sp>
      <p:sp>
        <p:nvSpPr>
          <p:cNvPr id="49" name="四角形: 角を丸くする 48">
            <a:extLst>
              <a:ext uri="{FF2B5EF4-FFF2-40B4-BE49-F238E27FC236}">
                <a16:creationId xmlns:a16="http://schemas.microsoft.com/office/drawing/2014/main" id="{356747A0-C01D-48A6-85CC-35874C03F3DA}"/>
              </a:ext>
            </a:extLst>
          </p:cNvPr>
          <p:cNvSpPr/>
          <p:nvPr/>
        </p:nvSpPr>
        <p:spPr>
          <a:xfrm>
            <a:off x="3534590" y="1335444"/>
            <a:ext cx="1007119" cy="794549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四角形: 角を丸くする 49">
            <a:extLst>
              <a:ext uri="{FF2B5EF4-FFF2-40B4-BE49-F238E27FC236}">
                <a16:creationId xmlns:a16="http://schemas.microsoft.com/office/drawing/2014/main" id="{E633DD1C-19EE-46A5-B9DD-A6A680576A7C}"/>
              </a:ext>
            </a:extLst>
          </p:cNvPr>
          <p:cNvSpPr/>
          <p:nvPr/>
        </p:nvSpPr>
        <p:spPr>
          <a:xfrm>
            <a:off x="3555710" y="5958602"/>
            <a:ext cx="1007119" cy="794549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四角形: 角を丸くする 50">
            <a:extLst>
              <a:ext uri="{FF2B5EF4-FFF2-40B4-BE49-F238E27FC236}">
                <a16:creationId xmlns:a16="http://schemas.microsoft.com/office/drawing/2014/main" id="{CD5665D9-CFF6-4974-AABC-9A0CC90AC9D9}"/>
              </a:ext>
            </a:extLst>
          </p:cNvPr>
          <p:cNvSpPr/>
          <p:nvPr/>
        </p:nvSpPr>
        <p:spPr>
          <a:xfrm>
            <a:off x="3540002" y="4874076"/>
            <a:ext cx="1007119" cy="794549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74DBB138-7ED3-457D-BAF6-6F212F7DF16F}"/>
              </a:ext>
            </a:extLst>
          </p:cNvPr>
          <p:cNvSpPr/>
          <p:nvPr/>
        </p:nvSpPr>
        <p:spPr>
          <a:xfrm>
            <a:off x="3532463" y="3702418"/>
            <a:ext cx="1007119" cy="794549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四角形: 角を丸くする 52">
            <a:extLst>
              <a:ext uri="{FF2B5EF4-FFF2-40B4-BE49-F238E27FC236}">
                <a16:creationId xmlns:a16="http://schemas.microsoft.com/office/drawing/2014/main" id="{AB838E88-0DD5-48E0-985B-5FE8CE67F2B0}"/>
              </a:ext>
            </a:extLst>
          </p:cNvPr>
          <p:cNvSpPr/>
          <p:nvPr/>
        </p:nvSpPr>
        <p:spPr>
          <a:xfrm>
            <a:off x="3530122" y="2507565"/>
            <a:ext cx="1007119" cy="794549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四角形: 角を丸くする 53">
            <a:extLst>
              <a:ext uri="{FF2B5EF4-FFF2-40B4-BE49-F238E27FC236}">
                <a16:creationId xmlns:a16="http://schemas.microsoft.com/office/drawing/2014/main" id="{8A6184F3-A8CA-45D7-89FF-2B0B2A059795}"/>
              </a:ext>
            </a:extLst>
          </p:cNvPr>
          <p:cNvSpPr/>
          <p:nvPr/>
        </p:nvSpPr>
        <p:spPr>
          <a:xfrm>
            <a:off x="5265798" y="1314817"/>
            <a:ext cx="874198" cy="794549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70C0"/>
              </a:solidFill>
            </a:endParaRPr>
          </a:p>
        </p:txBody>
      </p:sp>
      <p:sp>
        <p:nvSpPr>
          <p:cNvPr id="59" name="四角形: 角を丸くする 58">
            <a:extLst>
              <a:ext uri="{FF2B5EF4-FFF2-40B4-BE49-F238E27FC236}">
                <a16:creationId xmlns:a16="http://schemas.microsoft.com/office/drawing/2014/main" id="{55A212D7-B974-4163-8E77-15A6F3920060}"/>
              </a:ext>
            </a:extLst>
          </p:cNvPr>
          <p:cNvSpPr/>
          <p:nvPr/>
        </p:nvSpPr>
        <p:spPr>
          <a:xfrm>
            <a:off x="5315769" y="2510918"/>
            <a:ext cx="874198" cy="794549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70C0"/>
              </a:solidFill>
            </a:endParaRPr>
          </a:p>
        </p:txBody>
      </p:sp>
      <p:sp>
        <p:nvSpPr>
          <p:cNvPr id="60" name="四角形: 角を丸くする 59">
            <a:extLst>
              <a:ext uri="{FF2B5EF4-FFF2-40B4-BE49-F238E27FC236}">
                <a16:creationId xmlns:a16="http://schemas.microsoft.com/office/drawing/2014/main" id="{6BF157F5-EE75-4FD5-A7C5-B8CBAE634BAA}"/>
              </a:ext>
            </a:extLst>
          </p:cNvPr>
          <p:cNvSpPr/>
          <p:nvPr/>
        </p:nvSpPr>
        <p:spPr>
          <a:xfrm>
            <a:off x="5273821" y="3702418"/>
            <a:ext cx="874198" cy="794549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70C0"/>
              </a:solidFill>
            </a:endParaRPr>
          </a:p>
        </p:txBody>
      </p:sp>
      <p:sp>
        <p:nvSpPr>
          <p:cNvPr id="61" name="四角形: 角を丸くする 60">
            <a:extLst>
              <a:ext uri="{FF2B5EF4-FFF2-40B4-BE49-F238E27FC236}">
                <a16:creationId xmlns:a16="http://schemas.microsoft.com/office/drawing/2014/main" id="{B43A2F91-5E30-46BF-9338-EFAABB850191}"/>
              </a:ext>
            </a:extLst>
          </p:cNvPr>
          <p:cNvSpPr/>
          <p:nvPr/>
        </p:nvSpPr>
        <p:spPr>
          <a:xfrm>
            <a:off x="5273821" y="4866847"/>
            <a:ext cx="874198" cy="794549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70C0"/>
              </a:solidFill>
            </a:endParaRPr>
          </a:p>
        </p:txBody>
      </p:sp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id="{61058838-1F12-43A9-9812-8B8B8F06582A}"/>
              </a:ext>
            </a:extLst>
          </p:cNvPr>
          <p:cNvSpPr/>
          <p:nvPr/>
        </p:nvSpPr>
        <p:spPr>
          <a:xfrm>
            <a:off x="5304882" y="5959772"/>
            <a:ext cx="969005" cy="794549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70C0"/>
              </a:solidFill>
            </a:endParaRPr>
          </a:p>
        </p:txBody>
      </p:sp>
      <p:sp>
        <p:nvSpPr>
          <p:cNvPr id="63" name="四角形: 角を丸くする 62">
            <a:extLst>
              <a:ext uri="{FF2B5EF4-FFF2-40B4-BE49-F238E27FC236}">
                <a16:creationId xmlns:a16="http://schemas.microsoft.com/office/drawing/2014/main" id="{F211DF99-0D46-45C2-882C-674C6C766D52}"/>
              </a:ext>
            </a:extLst>
          </p:cNvPr>
          <p:cNvSpPr/>
          <p:nvPr/>
        </p:nvSpPr>
        <p:spPr>
          <a:xfrm>
            <a:off x="7098869" y="1319159"/>
            <a:ext cx="1797214" cy="79454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四角形: 角を丸くする 63">
            <a:extLst>
              <a:ext uri="{FF2B5EF4-FFF2-40B4-BE49-F238E27FC236}">
                <a16:creationId xmlns:a16="http://schemas.microsoft.com/office/drawing/2014/main" id="{6C877D70-8248-4DC6-8F36-0EBC8EDBE607}"/>
              </a:ext>
            </a:extLst>
          </p:cNvPr>
          <p:cNvSpPr/>
          <p:nvPr/>
        </p:nvSpPr>
        <p:spPr>
          <a:xfrm>
            <a:off x="7173017" y="2500329"/>
            <a:ext cx="1723066" cy="79454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四角形: 角を丸くする 64">
            <a:extLst>
              <a:ext uri="{FF2B5EF4-FFF2-40B4-BE49-F238E27FC236}">
                <a16:creationId xmlns:a16="http://schemas.microsoft.com/office/drawing/2014/main" id="{9367AD38-6DC2-4B93-9B7E-FA22287951F1}"/>
              </a:ext>
            </a:extLst>
          </p:cNvPr>
          <p:cNvSpPr/>
          <p:nvPr/>
        </p:nvSpPr>
        <p:spPr>
          <a:xfrm>
            <a:off x="7139964" y="3689441"/>
            <a:ext cx="1756119" cy="79454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四角形: 角を丸くする 65">
            <a:extLst>
              <a:ext uri="{FF2B5EF4-FFF2-40B4-BE49-F238E27FC236}">
                <a16:creationId xmlns:a16="http://schemas.microsoft.com/office/drawing/2014/main" id="{F69B048C-329B-4F26-ACAF-52FD81EAD542}"/>
              </a:ext>
            </a:extLst>
          </p:cNvPr>
          <p:cNvSpPr/>
          <p:nvPr/>
        </p:nvSpPr>
        <p:spPr>
          <a:xfrm>
            <a:off x="7156738" y="4899421"/>
            <a:ext cx="1756119" cy="79454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566C1E0F-51F9-4F2B-9406-C114DEF4854A}"/>
              </a:ext>
            </a:extLst>
          </p:cNvPr>
          <p:cNvSpPr/>
          <p:nvPr/>
        </p:nvSpPr>
        <p:spPr>
          <a:xfrm>
            <a:off x="7125726" y="5925483"/>
            <a:ext cx="1770355" cy="79454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57D6E7FE-2197-4E3D-AA27-1B44E1D9102D}"/>
              </a:ext>
            </a:extLst>
          </p:cNvPr>
          <p:cNvSpPr txBox="1"/>
          <p:nvPr/>
        </p:nvSpPr>
        <p:spPr>
          <a:xfrm>
            <a:off x="9336456" y="1301660"/>
            <a:ext cx="28419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</a:t>
            </a:r>
            <a:r>
              <a:rPr lang="ja-JP" altLang="en-US" sz="3200" b="1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番倍率が高く</a:t>
            </a:r>
            <a:endParaRPr lang="en-US" altLang="ja-JP" sz="3200" b="1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b="1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入りにくい</a:t>
            </a:r>
            <a:endParaRPr kumimoji="1" lang="ja-JP" altLang="en-US" sz="3200" b="1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9463EB33-4F32-4B44-9E9E-731855B2B41F}"/>
              </a:ext>
            </a:extLst>
          </p:cNvPr>
          <p:cNvSpPr txBox="1"/>
          <p:nvPr/>
        </p:nvSpPr>
        <p:spPr>
          <a:xfrm>
            <a:off x="9336456" y="5698534"/>
            <a:ext cx="28419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</a:t>
            </a:r>
            <a:r>
              <a:rPr lang="ja-JP" altLang="en-US" sz="3200" b="1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番倍率が低く</a:t>
            </a:r>
            <a:endParaRPr lang="en-US" altLang="ja-JP" sz="3200" b="1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3200" b="1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入りやすい</a:t>
            </a:r>
            <a:endParaRPr kumimoji="1" lang="ja-JP" altLang="en-US" sz="3200" b="1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4959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10" grpId="0"/>
      <p:bldP spid="11" grpId="0"/>
      <p:bldP spid="12" grpId="0"/>
      <p:bldP spid="13" grpId="0"/>
      <p:bldP spid="17" grpId="0"/>
      <p:bldP spid="18" grpId="0"/>
      <p:bldP spid="19" grpId="0"/>
      <p:bldP spid="22" grpId="0"/>
      <p:bldP spid="23" grpId="0"/>
      <p:bldP spid="24" grpId="0"/>
      <p:bldP spid="25" grpId="0"/>
      <p:bldP spid="28" grpId="0"/>
      <p:bldP spid="29" grpId="0"/>
      <p:bldP spid="30" grpId="0"/>
      <p:bldP spid="37" grpId="0"/>
      <p:bldP spid="40" grpId="0"/>
      <p:bldP spid="41" grpId="0"/>
      <p:bldP spid="42" grpId="0"/>
      <p:bldP spid="48" grpId="0"/>
      <p:bldP spid="73" grpId="0"/>
      <p:bldP spid="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AD8F505-5F5D-4EB5-89D4-961DCFDB13FC}"/>
              </a:ext>
            </a:extLst>
          </p:cNvPr>
          <p:cNvSpPr txBox="1"/>
          <p:nvPr/>
        </p:nvSpPr>
        <p:spPr>
          <a:xfrm>
            <a:off x="371628" y="144281"/>
            <a:ext cx="634019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b="1" dirty="0"/>
              <a:t>割合（わりあい）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C4C05E-BC4E-457E-9E2E-B40BD53E647D}"/>
              </a:ext>
            </a:extLst>
          </p:cNvPr>
          <p:cNvSpPr txBox="1"/>
          <p:nvPr/>
        </p:nvSpPr>
        <p:spPr>
          <a:xfrm>
            <a:off x="5204891" y="2930032"/>
            <a:ext cx="1628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0070C0"/>
                </a:solidFill>
              </a:rPr>
              <a:t>200</a:t>
            </a:r>
            <a:r>
              <a:rPr lang="ja-JP" altLang="en-US" sz="3600" b="1" dirty="0">
                <a:solidFill>
                  <a:srgbClr val="0070C0"/>
                </a:solidFill>
              </a:rPr>
              <a:t>円</a:t>
            </a:r>
            <a:endParaRPr kumimoji="1" lang="ja-JP" altLang="en-US" sz="3600" b="1" dirty="0">
              <a:solidFill>
                <a:srgbClr val="0070C0"/>
              </a:solidFill>
            </a:endParaRP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F49CFDBF-FBAC-43BE-93CB-8026D36CCB8D}"/>
              </a:ext>
            </a:extLst>
          </p:cNvPr>
          <p:cNvCxnSpPr>
            <a:cxnSpLocks/>
          </p:cNvCxnSpPr>
          <p:nvPr/>
        </p:nvCxnSpPr>
        <p:spPr>
          <a:xfrm>
            <a:off x="371628" y="5016275"/>
            <a:ext cx="1153589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9B3C0F0F-14E5-49B6-96A2-89F068F01D59}"/>
              </a:ext>
            </a:extLst>
          </p:cNvPr>
          <p:cNvCxnSpPr/>
          <p:nvPr/>
        </p:nvCxnSpPr>
        <p:spPr>
          <a:xfrm>
            <a:off x="380800" y="4734920"/>
            <a:ext cx="0" cy="39565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19882261-97B3-41A1-AE4F-B1898683D0E7}"/>
              </a:ext>
            </a:extLst>
          </p:cNvPr>
          <p:cNvCxnSpPr/>
          <p:nvPr/>
        </p:nvCxnSpPr>
        <p:spPr>
          <a:xfrm>
            <a:off x="5754748" y="4734920"/>
            <a:ext cx="0" cy="39565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50C1368-98B5-4546-A407-076359EBDAA0}"/>
              </a:ext>
            </a:extLst>
          </p:cNvPr>
          <p:cNvSpPr txBox="1"/>
          <p:nvPr/>
        </p:nvSpPr>
        <p:spPr>
          <a:xfrm>
            <a:off x="5204891" y="5181195"/>
            <a:ext cx="1628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0070C0"/>
                </a:solidFill>
              </a:rPr>
              <a:t>500</a:t>
            </a:r>
            <a:r>
              <a:rPr lang="ja-JP" altLang="en-US" sz="3600" b="1" dirty="0">
                <a:solidFill>
                  <a:srgbClr val="0070C0"/>
                </a:solidFill>
              </a:rPr>
              <a:t>円</a:t>
            </a:r>
            <a:endParaRPr kumimoji="1" lang="ja-JP" altLang="en-US" sz="3600" b="1" dirty="0">
              <a:solidFill>
                <a:srgbClr val="0070C0"/>
              </a:solidFill>
            </a:endParaRPr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59392FC1-7CB1-4CBD-B01A-AF04D44F1701}"/>
              </a:ext>
            </a:extLst>
          </p:cNvPr>
          <p:cNvCxnSpPr/>
          <p:nvPr/>
        </p:nvCxnSpPr>
        <p:spPr>
          <a:xfrm>
            <a:off x="3067774" y="4734920"/>
            <a:ext cx="0" cy="39565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3DC0EA5-E8B1-40C7-AE1E-FDADA0CA18F8}"/>
              </a:ext>
            </a:extLst>
          </p:cNvPr>
          <p:cNvSpPr txBox="1"/>
          <p:nvPr/>
        </p:nvSpPr>
        <p:spPr>
          <a:xfrm>
            <a:off x="5481103" y="4131527"/>
            <a:ext cx="5381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solidFill>
                  <a:srgbClr val="0070C0"/>
                </a:solidFill>
              </a:rPr>
              <a:t>1</a:t>
            </a:r>
            <a:endParaRPr kumimoji="1" lang="ja-JP" altLang="en-US" sz="4400" b="1" dirty="0">
              <a:solidFill>
                <a:srgbClr val="0070C0"/>
              </a:solidFill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636E6436-6D84-4B70-B873-1DB4639AF8F8}"/>
              </a:ext>
            </a:extLst>
          </p:cNvPr>
          <p:cNvSpPr txBox="1"/>
          <p:nvPr/>
        </p:nvSpPr>
        <p:spPr>
          <a:xfrm>
            <a:off x="2588568" y="4086680"/>
            <a:ext cx="11511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0.5</a:t>
            </a:r>
            <a:endParaRPr kumimoji="1" lang="ja-JP" altLang="en-US" sz="4400" b="1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ECEE076F-C27F-4839-A874-C1ACF727A7AC}"/>
              </a:ext>
            </a:extLst>
          </p:cNvPr>
          <p:cNvSpPr txBox="1"/>
          <p:nvPr/>
        </p:nvSpPr>
        <p:spPr>
          <a:xfrm>
            <a:off x="111741" y="4120778"/>
            <a:ext cx="5381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0</a:t>
            </a:r>
            <a:endParaRPr kumimoji="1" lang="ja-JP" altLang="en-US" sz="4400" b="1" dirty="0"/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87408FB-8066-467C-A76F-859D21637387}"/>
              </a:ext>
            </a:extLst>
          </p:cNvPr>
          <p:cNvCxnSpPr/>
          <p:nvPr/>
        </p:nvCxnSpPr>
        <p:spPr>
          <a:xfrm>
            <a:off x="11128696" y="4729526"/>
            <a:ext cx="0" cy="39565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9EC6727B-8335-4C54-87E7-802593EBE13F}"/>
              </a:ext>
            </a:extLst>
          </p:cNvPr>
          <p:cNvCxnSpPr/>
          <p:nvPr/>
        </p:nvCxnSpPr>
        <p:spPr>
          <a:xfrm>
            <a:off x="8441722" y="4729526"/>
            <a:ext cx="0" cy="39565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1E04DFA3-4F9B-49D2-A68D-6A7F1F714A5A}"/>
              </a:ext>
            </a:extLst>
          </p:cNvPr>
          <p:cNvSpPr txBox="1"/>
          <p:nvPr/>
        </p:nvSpPr>
        <p:spPr>
          <a:xfrm>
            <a:off x="10859637" y="4086680"/>
            <a:ext cx="5381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2</a:t>
            </a:r>
            <a:endParaRPr kumimoji="1" lang="ja-JP" altLang="en-US" sz="4400" b="1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1B0E45CE-DB19-4C6D-AE4E-1FCC22FCF3FC}"/>
              </a:ext>
            </a:extLst>
          </p:cNvPr>
          <p:cNvSpPr txBox="1"/>
          <p:nvPr/>
        </p:nvSpPr>
        <p:spPr>
          <a:xfrm>
            <a:off x="7776114" y="4077844"/>
            <a:ext cx="13523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１</a:t>
            </a:r>
            <a:r>
              <a:rPr lang="en-US" altLang="ja-JP" sz="4400" b="1" dirty="0"/>
              <a:t>.5</a:t>
            </a:r>
            <a:endParaRPr kumimoji="1" lang="ja-JP" altLang="en-US" sz="4400" b="1" dirty="0"/>
          </a:p>
        </p:txBody>
      </p: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9658D280-FB60-4C9E-9B4B-CCE5E9C0BDE9}"/>
              </a:ext>
            </a:extLst>
          </p:cNvPr>
          <p:cNvCxnSpPr>
            <a:cxnSpLocks/>
          </p:cNvCxnSpPr>
          <p:nvPr/>
        </p:nvCxnSpPr>
        <p:spPr>
          <a:xfrm>
            <a:off x="378854" y="2769878"/>
            <a:ext cx="1153589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F658AF46-48D1-40B2-ABE7-8AC49DEA0520}"/>
              </a:ext>
            </a:extLst>
          </p:cNvPr>
          <p:cNvCxnSpPr/>
          <p:nvPr/>
        </p:nvCxnSpPr>
        <p:spPr>
          <a:xfrm>
            <a:off x="388026" y="2488523"/>
            <a:ext cx="0" cy="39565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20C43AF7-BF8B-40C0-B89F-03FB763172FB}"/>
              </a:ext>
            </a:extLst>
          </p:cNvPr>
          <p:cNvCxnSpPr/>
          <p:nvPr/>
        </p:nvCxnSpPr>
        <p:spPr>
          <a:xfrm>
            <a:off x="5761974" y="2488523"/>
            <a:ext cx="0" cy="39565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93161E07-361D-4A30-BE8C-9DC0C6CB7716}"/>
              </a:ext>
            </a:extLst>
          </p:cNvPr>
          <p:cNvCxnSpPr/>
          <p:nvPr/>
        </p:nvCxnSpPr>
        <p:spPr>
          <a:xfrm>
            <a:off x="3075000" y="2488523"/>
            <a:ext cx="0" cy="39565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FEF9627C-3747-4612-BE5A-AED2C1E7CC6A}"/>
              </a:ext>
            </a:extLst>
          </p:cNvPr>
          <p:cNvSpPr txBox="1"/>
          <p:nvPr/>
        </p:nvSpPr>
        <p:spPr>
          <a:xfrm>
            <a:off x="5488329" y="1885130"/>
            <a:ext cx="5381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solidFill>
                  <a:srgbClr val="0070C0"/>
                </a:solidFill>
              </a:rPr>
              <a:t>1</a:t>
            </a:r>
            <a:endParaRPr kumimoji="1" lang="ja-JP" altLang="en-US" sz="4400" b="1" dirty="0">
              <a:solidFill>
                <a:srgbClr val="0070C0"/>
              </a:solidFill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36CFAD58-B30F-4C62-83C0-1079858C6470}"/>
              </a:ext>
            </a:extLst>
          </p:cNvPr>
          <p:cNvSpPr txBox="1"/>
          <p:nvPr/>
        </p:nvSpPr>
        <p:spPr>
          <a:xfrm>
            <a:off x="2595794" y="1840283"/>
            <a:ext cx="11511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0.5</a:t>
            </a:r>
            <a:endParaRPr kumimoji="1" lang="ja-JP" altLang="en-US" sz="4400" b="1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52B8A572-C460-4D2F-AA41-2E2A531699EC}"/>
              </a:ext>
            </a:extLst>
          </p:cNvPr>
          <p:cNvSpPr txBox="1"/>
          <p:nvPr/>
        </p:nvSpPr>
        <p:spPr>
          <a:xfrm>
            <a:off x="118967" y="1874381"/>
            <a:ext cx="5381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0</a:t>
            </a:r>
            <a:endParaRPr kumimoji="1" lang="ja-JP" altLang="en-US" sz="4400" b="1" dirty="0"/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2A943EF4-6541-43D9-AE4A-56EDF58B44CA}"/>
              </a:ext>
            </a:extLst>
          </p:cNvPr>
          <p:cNvCxnSpPr/>
          <p:nvPr/>
        </p:nvCxnSpPr>
        <p:spPr>
          <a:xfrm>
            <a:off x="11135922" y="2483129"/>
            <a:ext cx="0" cy="39565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6BAD449-4D24-4BD1-9FA4-55042E02480B}"/>
              </a:ext>
            </a:extLst>
          </p:cNvPr>
          <p:cNvCxnSpPr/>
          <p:nvPr/>
        </p:nvCxnSpPr>
        <p:spPr>
          <a:xfrm>
            <a:off x="8448948" y="2483129"/>
            <a:ext cx="0" cy="39565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DA12F6E8-042F-4F1E-B5C4-3E2B07BB4E97}"/>
              </a:ext>
            </a:extLst>
          </p:cNvPr>
          <p:cNvSpPr txBox="1"/>
          <p:nvPr/>
        </p:nvSpPr>
        <p:spPr>
          <a:xfrm>
            <a:off x="10866863" y="1840283"/>
            <a:ext cx="5381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2</a:t>
            </a:r>
            <a:endParaRPr kumimoji="1" lang="ja-JP" altLang="en-US" sz="4400" b="1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C3011F7D-2DD9-46CD-9D65-132268D3F27E}"/>
              </a:ext>
            </a:extLst>
          </p:cNvPr>
          <p:cNvSpPr txBox="1"/>
          <p:nvPr/>
        </p:nvSpPr>
        <p:spPr>
          <a:xfrm>
            <a:off x="7783340" y="1831447"/>
            <a:ext cx="13523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１</a:t>
            </a:r>
            <a:r>
              <a:rPr lang="en-US" altLang="ja-JP" sz="4400" b="1" dirty="0"/>
              <a:t>.5</a:t>
            </a:r>
            <a:endParaRPr kumimoji="1" lang="ja-JP" altLang="en-US" sz="4400" b="1" dirty="0"/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1D4B206-DC0B-46C1-BD31-40441EAFB4C6}"/>
              </a:ext>
            </a:extLst>
          </p:cNvPr>
          <p:cNvCxnSpPr/>
          <p:nvPr/>
        </p:nvCxnSpPr>
        <p:spPr>
          <a:xfrm>
            <a:off x="1340574" y="4729526"/>
            <a:ext cx="0" cy="39565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D87CA90D-86CE-49AE-9EF5-190D04C537E7}"/>
              </a:ext>
            </a:extLst>
          </p:cNvPr>
          <p:cNvSpPr txBox="1"/>
          <p:nvPr/>
        </p:nvSpPr>
        <p:spPr>
          <a:xfrm>
            <a:off x="857358" y="4077484"/>
            <a:ext cx="11511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0.2</a:t>
            </a:r>
            <a:endParaRPr kumimoji="1" lang="ja-JP" altLang="en-US" sz="4400" b="1" dirty="0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04ADBF20-C565-46B6-ADE1-13D95AC382DF}"/>
              </a:ext>
            </a:extLst>
          </p:cNvPr>
          <p:cNvSpPr/>
          <p:nvPr/>
        </p:nvSpPr>
        <p:spPr>
          <a:xfrm>
            <a:off x="2400300" y="3006969"/>
            <a:ext cx="1628655" cy="769403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6B6471AB-3739-493C-BC02-8820AAA35F56}"/>
              </a:ext>
            </a:extLst>
          </p:cNvPr>
          <p:cNvSpPr/>
          <p:nvPr/>
        </p:nvSpPr>
        <p:spPr>
          <a:xfrm>
            <a:off x="7713784" y="2938869"/>
            <a:ext cx="1628655" cy="769403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BBF83119-3965-45FC-B346-619CFDDC11A6}"/>
              </a:ext>
            </a:extLst>
          </p:cNvPr>
          <p:cNvSpPr/>
          <p:nvPr/>
        </p:nvSpPr>
        <p:spPr>
          <a:xfrm>
            <a:off x="10314368" y="2916919"/>
            <a:ext cx="1628655" cy="769403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14D60560-DD44-497C-B821-9CD8E722F96C}"/>
              </a:ext>
            </a:extLst>
          </p:cNvPr>
          <p:cNvSpPr/>
          <p:nvPr/>
        </p:nvSpPr>
        <p:spPr>
          <a:xfrm>
            <a:off x="2564269" y="5243920"/>
            <a:ext cx="1628655" cy="769403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25C7AE86-E987-4A30-81C4-579136AABD92}"/>
              </a:ext>
            </a:extLst>
          </p:cNvPr>
          <p:cNvSpPr/>
          <p:nvPr/>
        </p:nvSpPr>
        <p:spPr>
          <a:xfrm>
            <a:off x="7877753" y="5175820"/>
            <a:ext cx="1628655" cy="769403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EEA58192-4AD1-41C5-9080-28D66102C89A}"/>
              </a:ext>
            </a:extLst>
          </p:cNvPr>
          <p:cNvSpPr/>
          <p:nvPr/>
        </p:nvSpPr>
        <p:spPr>
          <a:xfrm>
            <a:off x="10478337" y="5153870"/>
            <a:ext cx="1628655" cy="769403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四角形: 角を丸くする 57">
            <a:extLst>
              <a:ext uri="{FF2B5EF4-FFF2-40B4-BE49-F238E27FC236}">
                <a16:creationId xmlns:a16="http://schemas.microsoft.com/office/drawing/2014/main" id="{B200038B-E0BA-4D57-BEA8-C0F15F3B1D59}"/>
              </a:ext>
            </a:extLst>
          </p:cNvPr>
          <p:cNvSpPr/>
          <p:nvPr/>
        </p:nvSpPr>
        <p:spPr>
          <a:xfrm>
            <a:off x="526246" y="5240487"/>
            <a:ext cx="1628655" cy="769403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582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31" grpId="0"/>
      <p:bldP spid="33" grpId="0"/>
      <p:bldP spid="47" grpId="0"/>
      <p:bldP spid="3" grpId="0" animBg="1"/>
      <p:bldP spid="36" grpId="0" animBg="1"/>
      <p:bldP spid="41" grpId="0" animBg="1"/>
      <p:bldP spid="42" grpId="0" animBg="1"/>
      <p:bldP spid="56" grpId="0" animBg="1"/>
      <p:bldP spid="57" grpId="0" animBg="1"/>
      <p:bldP spid="5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4FE84AD-7EEA-481F-8549-EA1D16463C9E}"/>
              </a:ext>
            </a:extLst>
          </p:cNvPr>
          <p:cNvSpPr txBox="1"/>
          <p:nvPr/>
        </p:nvSpPr>
        <p:spPr>
          <a:xfrm>
            <a:off x="368183" y="928825"/>
            <a:ext cx="17235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b="1" dirty="0"/>
              <a:t>割合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630C5D2-648F-4DA8-956B-649FDBFA06C0}"/>
              </a:ext>
            </a:extLst>
          </p:cNvPr>
          <p:cNvSpPr txBox="1"/>
          <p:nvPr/>
        </p:nvSpPr>
        <p:spPr>
          <a:xfrm>
            <a:off x="7322511" y="907350"/>
            <a:ext cx="48013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b="1" dirty="0"/>
              <a:t>もとにする量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51999BC-EAC1-4BF5-AC6D-31884B3CE5D7}"/>
              </a:ext>
            </a:extLst>
          </p:cNvPr>
          <p:cNvSpPr txBox="1"/>
          <p:nvPr/>
        </p:nvSpPr>
        <p:spPr>
          <a:xfrm>
            <a:off x="2534457" y="967519"/>
            <a:ext cx="40318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b="1" dirty="0"/>
              <a:t>くらべる量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B12452F-E01B-4F87-A2A8-99E53FD83C15}"/>
              </a:ext>
            </a:extLst>
          </p:cNvPr>
          <p:cNvSpPr txBox="1"/>
          <p:nvPr/>
        </p:nvSpPr>
        <p:spPr>
          <a:xfrm>
            <a:off x="747171" y="2665223"/>
            <a:ext cx="105328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ある量をもとにして，くらべる量がもとにする量の何倍にあたるかを表した数を，割合といいます。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A67D698E-F53C-45AB-A618-180297DCD835}"/>
              </a:ext>
            </a:extLst>
          </p:cNvPr>
          <p:cNvSpPr/>
          <p:nvPr/>
        </p:nvSpPr>
        <p:spPr>
          <a:xfrm>
            <a:off x="580117" y="2352406"/>
            <a:ext cx="11148821" cy="2887809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217E2D5-6DA9-4695-8DFA-ADA53617EF3B}"/>
              </a:ext>
            </a:extLst>
          </p:cNvPr>
          <p:cNvSpPr txBox="1"/>
          <p:nvPr/>
        </p:nvSpPr>
        <p:spPr>
          <a:xfrm>
            <a:off x="6437061" y="759319"/>
            <a:ext cx="11508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5501133-E700-42CE-898C-8B00BFA97358}"/>
              </a:ext>
            </a:extLst>
          </p:cNvPr>
          <p:cNvSpPr txBox="1"/>
          <p:nvPr/>
        </p:nvSpPr>
        <p:spPr>
          <a:xfrm>
            <a:off x="1901146" y="890131"/>
            <a:ext cx="9379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en-US" altLang="ja-JP" sz="6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65983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E8385E1-7C05-4049-821F-AF5D30BAA6B2}"/>
              </a:ext>
            </a:extLst>
          </p:cNvPr>
          <p:cNvSpPr txBox="1"/>
          <p:nvPr/>
        </p:nvSpPr>
        <p:spPr>
          <a:xfrm>
            <a:off x="1262118" y="1057009"/>
            <a:ext cx="17356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終わり</a:t>
            </a:r>
          </a:p>
        </p:txBody>
      </p:sp>
    </p:spTree>
    <p:extLst>
      <p:ext uri="{BB962C8B-B14F-4D97-AF65-F5344CB8AC3E}">
        <p14:creationId xmlns:p14="http://schemas.microsoft.com/office/powerpoint/2010/main" val="1309514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E8A9851-884F-4F55-BF05-8A449F601319}"/>
              </a:ext>
            </a:extLst>
          </p:cNvPr>
          <p:cNvSpPr txBox="1"/>
          <p:nvPr/>
        </p:nvSpPr>
        <p:spPr>
          <a:xfrm>
            <a:off x="3416895" y="3062655"/>
            <a:ext cx="42093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使わなかったスライド</a:t>
            </a:r>
            <a:endParaRPr kumimoji="1" lang="ja-JP" altLang="en-US" sz="3200" b="1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5269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B8E537A9-2FEC-4A37-AC20-7EF5B57456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405548"/>
              </p:ext>
            </p:extLst>
          </p:nvPr>
        </p:nvGraphicFramePr>
        <p:xfrm>
          <a:off x="820406" y="2438703"/>
          <a:ext cx="9267587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3266">
                  <a:extLst>
                    <a:ext uri="{9D8B030D-6E8A-4147-A177-3AD203B41FA5}">
                      <a16:colId xmlns:a16="http://schemas.microsoft.com/office/drawing/2014/main" val="1356493034"/>
                    </a:ext>
                  </a:extLst>
                </a:gridCol>
                <a:gridCol w="2144597">
                  <a:extLst>
                    <a:ext uri="{9D8B030D-6E8A-4147-A177-3AD203B41FA5}">
                      <a16:colId xmlns:a16="http://schemas.microsoft.com/office/drawing/2014/main" val="2402323672"/>
                    </a:ext>
                  </a:extLst>
                </a:gridCol>
                <a:gridCol w="2109724">
                  <a:extLst>
                    <a:ext uri="{9D8B030D-6E8A-4147-A177-3AD203B41FA5}">
                      <a16:colId xmlns:a16="http://schemas.microsoft.com/office/drawing/2014/main" val="40719746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>
                          <a:solidFill>
                            <a:schemeClr val="tx1"/>
                          </a:solidFill>
                        </a:rPr>
                        <a:t>楽器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>
                          <a:solidFill>
                            <a:schemeClr val="tx1"/>
                          </a:solidFill>
                        </a:rPr>
                        <a:t>定員（人）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>
                          <a:solidFill>
                            <a:schemeClr val="tx1"/>
                          </a:solidFill>
                        </a:rPr>
                        <a:t>希望（人）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272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4000" b="1" dirty="0"/>
                        <a:t>打楽器</a:t>
                      </a:r>
                      <a:endParaRPr kumimoji="1" lang="en-US" altLang="ja-JP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8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4585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4000" b="1" dirty="0"/>
                        <a:t>オルガン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0439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200" b="1" dirty="0"/>
                        <a:t>けんばんハーモニカ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7425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4000" b="1" dirty="0"/>
                        <a:t>木きん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10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0682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4000" b="1" dirty="0"/>
                        <a:t>リコーダー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/>
                        <a:t>12</a:t>
                      </a:r>
                      <a:endParaRPr kumimoji="1" lang="ja-JP" altLang="en-US" sz="4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7631214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6639652-EDB0-473E-8483-557D0447B3EF}"/>
              </a:ext>
            </a:extLst>
          </p:cNvPr>
          <p:cNvSpPr txBox="1"/>
          <p:nvPr/>
        </p:nvSpPr>
        <p:spPr>
          <a:xfrm>
            <a:off x="6812356" y="3003839"/>
            <a:ext cx="4794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2</a:t>
            </a:r>
            <a:endParaRPr kumimoji="1" lang="ja-JP" altLang="en-US" sz="40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BCA4DAE-E11C-4EF3-A95F-DC8F73131FB6}"/>
              </a:ext>
            </a:extLst>
          </p:cNvPr>
          <p:cNvSpPr txBox="1"/>
          <p:nvPr/>
        </p:nvSpPr>
        <p:spPr>
          <a:xfrm>
            <a:off x="6812356" y="3711725"/>
            <a:ext cx="4794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4</a:t>
            </a:r>
            <a:endParaRPr kumimoji="1" lang="ja-JP" altLang="en-US" sz="4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3F673C3-F109-40CD-AAD0-83123C37B40D}"/>
              </a:ext>
            </a:extLst>
          </p:cNvPr>
          <p:cNvSpPr txBox="1"/>
          <p:nvPr/>
        </p:nvSpPr>
        <p:spPr>
          <a:xfrm>
            <a:off x="6812356" y="4409820"/>
            <a:ext cx="4794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8</a:t>
            </a:r>
            <a:endParaRPr kumimoji="1" lang="ja-JP" altLang="en-US" sz="40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746D054-FE7C-42F3-8DA8-7AACD5E034A9}"/>
              </a:ext>
            </a:extLst>
          </p:cNvPr>
          <p:cNvSpPr txBox="1"/>
          <p:nvPr/>
        </p:nvSpPr>
        <p:spPr>
          <a:xfrm>
            <a:off x="6801594" y="5064809"/>
            <a:ext cx="4794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8</a:t>
            </a:r>
            <a:endParaRPr kumimoji="1" lang="ja-JP" altLang="en-US" sz="40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8BAD79D-71AB-4356-96B6-4178F7ECEB7A}"/>
              </a:ext>
            </a:extLst>
          </p:cNvPr>
          <p:cNvSpPr txBox="1"/>
          <p:nvPr/>
        </p:nvSpPr>
        <p:spPr>
          <a:xfrm>
            <a:off x="6574963" y="5857725"/>
            <a:ext cx="10128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20</a:t>
            </a:r>
            <a:endParaRPr kumimoji="1" lang="ja-JP" altLang="en-US" sz="4000" b="1" dirty="0"/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05CD3AF8-21B6-46D0-8715-BCBAFA15DB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575059"/>
              </p:ext>
            </p:extLst>
          </p:nvPr>
        </p:nvGraphicFramePr>
        <p:xfrm>
          <a:off x="10093036" y="2377743"/>
          <a:ext cx="1028699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699">
                  <a:extLst>
                    <a:ext uri="{9D8B030D-6E8A-4147-A177-3AD203B41FA5}">
                      <a16:colId xmlns:a16="http://schemas.microsoft.com/office/drawing/2014/main" val="1642431574"/>
                    </a:ext>
                  </a:extLst>
                </a:gridCol>
              </a:tblGrid>
              <a:tr h="575655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希望が かないやすい順番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475686"/>
                  </a:ext>
                </a:extLst>
              </a:tr>
              <a:tr h="701733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749542"/>
                  </a:ext>
                </a:extLst>
              </a:tr>
              <a:tr h="701733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97572"/>
                  </a:ext>
                </a:extLst>
              </a:tr>
              <a:tr h="701733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65550"/>
                  </a:ext>
                </a:extLst>
              </a:tr>
              <a:tr h="701733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976366"/>
                  </a:ext>
                </a:extLst>
              </a:tr>
              <a:tr h="701733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381724"/>
                  </a:ext>
                </a:extLst>
              </a:tr>
            </a:tbl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F3AB7B-0173-426A-9054-E2F6A1C246AD}"/>
              </a:ext>
            </a:extLst>
          </p:cNvPr>
          <p:cNvSpPr txBox="1"/>
          <p:nvPr/>
        </p:nvSpPr>
        <p:spPr>
          <a:xfrm>
            <a:off x="701160" y="110020"/>
            <a:ext cx="106562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希望がかないやすい順に番号をつけましょう</a:t>
            </a:r>
            <a:endParaRPr kumimoji="1" lang="ja-JP" altLang="en-US" sz="4000" b="1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3453E93-6F91-4031-8EBF-B9B4ACD0D340}"/>
              </a:ext>
            </a:extLst>
          </p:cNvPr>
          <p:cNvSpPr txBox="1"/>
          <p:nvPr/>
        </p:nvSpPr>
        <p:spPr>
          <a:xfrm>
            <a:off x="4620890" y="2988864"/>
            <a:ext cx="4794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4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FA54652-C3A0-4B5C-A41D-BB96DD8AA175}"/>
              </a:ext>
            </a:extLst>
          </p:cNvPr>
          <p:cNvSpPr txBox="1"/>
          <p:nvPr/>
        </p:nvSpPr>
        <p:spPr>
          <a:xfrm>
            <a:off x="4626812" y="3663899"/>
            <a:ext cx="1198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1.5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0768792-E7BD-4228-A933-D0A98BFF16B2}"/>
              </a:ext>
            </a:extLst>
          </p:cNvPr>
          <p:cNvSpPr txBox="1"/>
          <p:nvPr/>
        </p:nvSpPr>
        <p:spPr>
          <a:xfrm>
            <a:off x="4632734" y="4350991"/>
            <a:ext cx="16465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0.75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4EA1D5B-9C1B-4855-B40B-A3A87A531BC2}"/>
              </a:ext>
            </a:extLst>
          </p:cNvPr>
          <p:cNvSpPr txBox="1"/>
          <p:nvPr/>
        </p:nvSpPr>
        <p:spPr>
          <a:xfrm>
            <a:off x="4599873" y="5045636"/>
            <a:ext cx="16465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1.25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D035CAA-4544-465B-BE9D-C6FFA5E934EE}"/>
              </a:ext>
            </a:extLst>
          </p:cNvPr>
          <p:cNvSpPr txBox="1"/>
          <p:nvPr/>
        </p:nvSpPr>
        <p:spPr>
          <a:xfrm>
            <a:off x="4593951" y="5741520"/>
            <a:ext cx="10128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0.6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1BD54EE-2E7B-45E1-8564-564712AC4A34}"/>
              </a:ext>
            </a:extLst>
          </p:cNvPr>
          <p:cNvSpPr txBox="1"/>
          <p:nvPr/>
        </p:nvSpPr>
        <p:spPr>
          <a:xfrm>
            <a:off x="10421276" y="2988864"/>
            <a:ext cx="4794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5</a:t>
            </a:r>
            <a:endParaRPr kumimoji="1" lang="ja-JP" altLang="en-US" sz="40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BFEDCEB-C3A5-4007-9D81-B0823D3B4692}"/>
              </a:ext>
            </a:extLst>
          </p:cNvPr>
          <p:cNvSpPr txBox="1"/>
          <p:nvPr/>
        </p:nvSpPr>
        <p:spPr>
          <a:xfrm>
            <a:off x="10416233" y="3699185"/>
            <a:ext cx="4794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4</a:t>
            </a:r>
            <a:endParaRPr kumimoji="1" lang="ja-JP" altLang="en-US" sz="40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596E518-1ECF-4D92-8B6C-6A799142FF5A}"/>
              </a:ext>
            </a:extLst>
          </p:cNvPr>
          <p:cNvSpPr txBox="1"/>
          <p:nvPr/>
        </p:nvSpPr>
        <p:spPr>
          <a:xfrm>
            <a:off x="10421276" y="4396341"/>
            <a:ext cx="4794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2</a:t>
            </a:r>
            <a:endParaRPr kumimoji="1" lang="ja-JP" altLang="en-US" sz="4000" b="1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0C59351-65A9-4906-9B96-090C983F1965}"/>
              </a:ext>
            </a:extLst>
          </p:cNvPr>
          <p:cNvSpPr txBox="1"/>
          <p:nvPr/>
        </p:nvSpPr>
        <p:spPr>
          <a:xfrm>
            <a:off x="10398707" y="5125688"/>
            <a:ext cx="4794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3</a:t>
            </a:r>
            <a:endParaRPr kumimoji="1" lang="ja-JP" altLang="en-US" sz="40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A168F37-7C34-4DF8-A680-20F9DF731E6C}"/>
              </a:ext>
            </a:extLst>
          </p:cNvPr>
          <p:cNvSpPr txBox="1"/>
          <p:nvPr/>
        </p:nvSpPr>
        <p:spPr>
          <a:xfrm>
            <a:off x="10404629" y="5823783"/>
            <a:ext cx="512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</a:t>
            </a:r>
            <a:endParaRPr kumimoji="1" lang="ja-JP" altLang="en-US" sz="40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08806F1-1EB2-43AB-B33D-8C4D60E7E386}"/>
              </a:ext>
            </a:extLst>
          </p:cNvPr>
          <p:cNvSpPr txBox="1"/>
          <p:nvPr/>
        </p:nvSpPr>
        <p:spPr>
          <a:xfrm>
            <a:off x="709877" y="896205"/>
            <a:ext cx="106562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定員をもと（</a:t>
            </a:r>
            <a:r>
              <a:rPr lang="ja-JP" altLang="en-US" sz="4000" b="1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r>
              <a:rPr lang="ja-JP" altLang="en-US" sz="4000" b="1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）にしているので，割合が少ないほど入りやすい。</a:t>
            </a:r>
            <a:endParaRPr kumimoji="1" lang="ja-JP" altLang="en-US" sz="4000" b="1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45BC5C4-D370-4421-83D4-67AC3DBF754D}"/>
              </a:ext>
            </a:extLst>
          </p:cNvPr>
          <p:cNvSpPr txBox="1"/>
          <p:nvPr/>
        </p:nvSpPr>
        <p:spPr>
          <a:xfrm>
            <a:off x="5797296" y="5760693"/>
            <a:ext cx="31718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定員の</a:t>
            </a:r>
            <a:r>
              <a:rPr kumimoji="1" lang="en-US" altLang="ja-JP" sz="40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0.6</a:t>
            </a:r>
            <a:r>
              <a:rPr kumimoji="1" lang="ja-JP" altLang="en-US" sz="40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倍</a:t>
            </a:r>
            <a:endParaRPr kumimoji="1" lang="en-US" altLang="ja-JP" sz="4000" b="1" dirty="0">
              <a:solidFill>
                <a:srgbClr val="FF000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0D19C2D-4BDE-4006-87D0-BA6B5BC4E1E0}"/>
              </a:ext>
            </a:extLst>
          </p:cNvPr>
          <p:cNvSpPr txBox="1"/>
          <p:nvPr/>
        </p:nvSpPr>
        <p:spPr>
          <a:xfrm>
            <a:off x="5797296" y="2950510"/>
            <a:ext cx="29584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定員の</a:t>
            </a:r>
            <a:r>
              <a:rPr kumimoji="1" lang="en-US" altLang="ja-JP" sz="40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4</a:t>
            </a:r>
            <a:r>
              <a:rPr kumimoji="1" lang="ja-JP" altLang="en-US" sz="40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倍</a:t>
            </a:r>
            <a:endParaRPr kumimoji="1" lang="en-US" altLang="ja-JP" sz="4000" b="1" dirty="0">
              <a:solidFill>
                <a:srgbClr val="FF000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77D8315-5349-4CBC-B072-7E39FD6C85EB}"/>
              </a:ext>
            </a:extLst>
          </p:cNvPr>
          <p:cNvSpPr txBox="1"/>
          <p:nvPr/>
        </p:nvSpPr>
        <p:spPr>
          <a:xfrm>
            <a:off x="5797296" y="4307270"/>
            <a:ext cx="34628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定員の</a:t>
            </a:r>
            <a:r>
              <a:rPr kumimoji="1" lang="en-US" altLang="ja-JP" sz="40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0.75</a:t>
            </a:r>
            <a:r>
              <a:rPr kumimoji="1" lang="ja-JP" altLang="en-US" sz="40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倍</a:t>
            </a:r>
            <a:endParaRPr kumimoji="1" lang="en-US" altLang="ja-JP" sz="4000" b="1" dirty="0">
              <a:solidFill>
                <a:srgbClr val="FF000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27FE20E9-7A27-453E-B371-8DDABEF2D935}"/>
              </a:ext>
            </a:extLst>
          </p:cNvPr>
          <p:cNvSpPr txBox="1"/>
          <p:nvPr/>
        </p:nvSpPr>
        <p:spPr>
          <a:xfrm>
            <a:off x="5797296" y="3646283"/>
            <a:ext cx="31718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定員の</a:t>
            </a:r>
            <a:r>
              <a:rPr kumimoji="1" lang="en-US" altLang="ja-JP" sz="40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1.5</a:t>
            </a:r>
            <a:r>
              <a:rPr kumimoji="1" lang="ja-JP" altLang="en-US" sz="40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倍</a:t>
            </a:r>
            <a:endParaRPr kumimoji="1" lang="en-US" altLang="ja-JP" sz="4000" b="1" dirty="0">
              <a:solidFill>
                <a:srgbClr val="FF000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57B4BE9-951F-458A-B05E-01BEEE5714B7}"/>
              </a:ext>
            </a:extLst>
          </p:cNvPr>
          <p:cNvSpPr txBox="1"/>
          <p:nvPr/>
        </p:nvSpPr>
        <p:spPr>
          <a:xfrm>
            <a:off x="5797296" y="5038465"/>
            <a:ext cx="35518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定員の</a:t>
            </a:r>
            <a:r>
              <a:rPr kumimoji="1" lang="en-US" altLang="ja-JP" sz="40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1.25</a:t>
            </a:r>
            <a:r>
              <a:rPr kumimoji="1" lang="ja-JP" altLang="en-US" sz="40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倍</a:t>
            </a:r>
            <a:endParaRPr kumimoji="1" lang="en-US" altLang="ja-JP" sz="4000" b="1" dirty="0">
              <a:solidFill>
                <a:srgbClr val="FF000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238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14B5BFB-66A2-4863-8DD3-DBA8777A5535}"/>
              </a:ext>
            </a:extLst>
          </p:cNvPr>
          <p:cNvSpPr txBox="1"/>
          <p:nvPr/>
        </p:nvSpPr>
        <p:spPr>
          <a:xfrm>
            <a:off x="381114" y="82761"/>
            <a:ext cx="10785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オルガンは，定員の何倍の希望者がいますか。</a:t>
            </a:r>
          </a:p>
        </p:txBody>
      </p: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6D70F60F-9339-42D2-AC92-9E91FB4A2097}"/>
              </a:ext>
            </a:extLst>
          </p:cNvPr>
          <p:cNvCxnSpPr>
            <a:cxnSpLocks/>
          </p:cNvCxnSpPr>
          <p:nvPr/>
        </p:nvCxnSpPr>
        <p:spPr>
          <a:xfrm>
            <a:off x="3534003" y="723196"/>
            <a:ext cx="103120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BCE7297F-69B9-4E9C-8993-FC0F10D8C736}"/>
              </a:ext>
            </a:extLst>
          </p:cNvPr>
          <p:cNvCxnSpPr>
            <a:cxnSpLocks/>
          </p:cNvCxnSpPr>
          <p:nvPr/>
        </p:nvCxnSpPr>
        <p:spPr>
          <a:xfrm>
            <a:off x="3534003" y="806530"/>
            <a:ext cx="103337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37E8F8FD-D613-4263-9E40-6B417C622CA6}"/>
              </a:ext>
            </a:extLst>
          </p:cNvPr>
          <p:cNvGrpSpPr/>
          <p:nvPr/>
        </p:nvGrpSpPr>
        <p:grpSpPr>
          <a:xfrm>
            <a:off x="4784195" y="917449"/>
            <a:ext cx="2325059" cy="1022535"/>
            <a:chOff x="998001" y="5495828"/>
            <a:chExt cx="2996879" cy="1272009"/>
          </a:xfrm>
        </p:grpSpPr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90674949-36ED-47D9-8C44-83A0C7C32CD0}"/>
                </a:ext>
              </a:extLst>
            </p:cNvPr>
            <p:cNvSpPr txBox="1"/>
            <p:nvPr/>
          </p:nvSpPr>
          <p:spPr>
            <a:xfrm>
              <a:off x="1022477" y="5495828"/>
              <a:ext cx="2972403" cy="1133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をもとにすると</a:t>
              </a:r>
              <a:endParaRPr kumimoji="1" lang="ja-JP" altLang="en-US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  <p:sp>
          <p:nvSpPr>
            <p:cNvPr id="54" name="吹き出し: 角を丸めた四角形 53">
              <a:extLst>
                <a:ext uri="{FF2B5EF4-FFF2-40B4-BE49-F238E27FC236}">
                  <a16:creationId xmlns:a16="http://schemas.microsoft.com/office/drawing/2014/main" id="{99E22539-E5A5-4293-AAEB-43620B3A68C4}"/>
                </a:ext>
              </a:extLst>
            </p:cNvPr>
            <p:cNvSpPr/>
            <p:nvPr/>
          </p:nvSpPr>
          <p:spPr>
            <a:xfrm>
              <a:off x="998001" y="5522075"/>
              <a:ext cx="2947495" cy="1245762"/>
            </a:xfrm>
            <a:prstGeom prst="wedgeRoundRectCallout">
              <a:avLst>
                <a:gd name="adj1" fmla="val -44217"/>
                <a:gd name="adj2" fmla="val -77155"/>
                <a:gd name="adj3" fmla="val 16667"/>
              </a:avLst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D335112-FB3F-4B32-A94B-1FD340CCD20F}"/>
              </a:ext>
            </a:extLst>
          </p:cNvPr>
          <p:cNvSpPr/>
          <p:nvPr/>
        </p:nvSpPr>
        <p:spPr>
          <a:xfrm>
            <a:off x="1725969" y="2179000"/>
            <a:ext cx="4320000" cy="5847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4A407237-7C16-400C-A165-53C5F0F1B6AA}"/>
              </a:ext>
            </a:extLst>
          </p:cNvPr>
          <p:cNvSpPr/>
          <p:nvPr/>
        </p:nvSpPr>
        <p:spPr>
          <a:xfrm>
            <a:off x="1725969" y="3068575"/>
            <a:ext cx="2880000" cy="58477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9DFD38C8-3741-4635-B56B-EE3EF66C8D8E}"/>
              </a:ext>
            </a:extLst>
          </p:cNvPr>
          <p:cNvSpPr txBox="1"/>
          <p:nvPr/>
        </p:nvSpPr>
        <p:spPr>
          <a:xfrm>
            <a:off x="4333402" y="2903607"/>
            <a:ext cx="16107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4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人</a:t>
            </a:r>
            <a:endParaRPr kumimoji="1" lang="en-US" altLang="ja-JP" sz="5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485B8366-0471-466A-AF4A-7C9946CCD75F}"/>
              </a:ext>
            </a:extLst>
          </p:cNvPr>
          <p:cNvSpPr txBox="1"/>
          <p:nvPr/>
        </p:nvSpPr>
        <p:spPr>
          <a:xfrm>
            <a:off x="5894146" y="2009722"/>
            <a:ext cx="16107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6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人</a:t>
            </a:r>
            <a:endParaRPr kumimoji="1" lang="en-US" altLang="ja-JP" sz="5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B32D771D-35E5-400E-AF2F-160D05DC4681}"/>
              </a:ext>
            </a:extLst>
          </p:cNvPr>
          <p:cNvSpPr txBox="1"/>
          <p:nvPr/>
        </p:nvSpPr>
        <p:spPr>
          <a:xfrm>
            <a:off x="42656" y="2081083"/>
            <a:ext cx="1830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希望者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00BF72A8-40B6-44EE-855B-7C7DD0A86B0F}"/>
              </a:ext>
            </a:extLst>
          </p:cNvPr>
          <p:cNvSpPr txBox="1"/>
          <p:nvPr/>
        </p:nvSpPr>
        <p:spPr>
          <a:xfrm>
            <a:off x="115175" y="2981754"/>
            <a:ext cx="16107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定員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7BC5008B-5735-415B-85FC-651024DA49FE}"/>
              </a:ext>
            </a:extLst>
          </p:cNvPr>
          <p:cNvSpPr txBox="1"/>
          <p:nvPr/>
        </p:nvSpPr>
        <p:spPr>
          <a:xfrm>
            <a:off x="3423454" y="4833620"/>
            <a:ext cx="6569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6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69EB0454-1F8A-497F-9127-2794FE80397D}"/>
              </a:ext>
            </a:extLst>
          </p:cNvPr>
          <p:cNvSpPr txBox="1"/>
          <p:nvPr/>
        </p:nvSpPr>
        <p:spPr>
          <a:xfrm>
            <a:off x="2134362" y="4826113"/>
            <a:ext cx="12510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式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14B8D5DF-42E5-4A94-B8D3-5DFFA510CF98}"/>
              </a:ext>
            </a:extLst>
          </p:cNvPr>
          <p:cNvSpPr txBox="1"/>
          <p:nvPr/>
        </p:nvSpPr>
        <p:spPr>
          <a:xfrm>
            <a:off x="3722819" y="4875231"/>
            <a:ext cx="12510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÷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0EB0886F-0744-4062-B261-5CB83E602679}"/>
              </a:ext>
            </a:extLst>
          </p:cNvPr>
          <p:cNvSpPr txBox="1"/>
          <p:nvPr/>
        </p:nvSpPr>
        <p:spPr>
          <a:xfrm>
            <a:off x="8482676" y="5504733"/>
            <a:ext cx="18581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答え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B5BCE054-5033-4919-9839-D4F995164DAA}"/>
              </a:ext>
            </a:extLst>
          </p:cNvPr>
          <p:cNvSpPr txBox="1"/>
          <p:nvPr/>
        </p:nvSpPr>
        <p:spPr>
          <a:xfrm>
            <a:off x="5054266" y="4915732"/>
            <a:ext cx="12510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9D9D1B6-DAAB-48A9-BC2C-087E47378385}"/>
              </a:ext>
            </a:extLst>
          </p:cNvPr>
          <p:cNvSpPr txBox="1"/>
          <p:nvPr/>
        </p:nvSpPr>
        <p:spPr>
          <a:xfrm>
            <a:off x="4846587" y="4875231"/>
            <a:ext cx="5811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4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FE28B13F-2E15-4B91-950F-58616E1AE445}"/>
              </a:ext>
            </a:extLst>
          </p:cNvPr>
          <p:cNvSpPr txBox="1"/>
          <p:nvPr/>
        </p:nvSpPr>
        <p:spPr>
          <a:xfrm>
            <a:off x="5894146" y="4904227"/>
            <a:ext cx="9831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1.5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44EF1F0E-FFC5-40B2-B0B8-7CC4E6E2B9D4}"/>
              </a:ext>
            </a:extLst>
          </p:cNvPr>
          <p:cNvSpPr txBox="1"/>
          <p:nvPr/>
        </p:nvSpPr>
        <p:spPr>
          <a:xfrm>
            <a:off x="9894555" y="5504733"/>
            <a:ext cx="1662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1.5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倍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22472B6E-19DB-4EF2-977E-FD4FA445DD75}"/>
              </a:ext>
            </a:extLst>
          </p:cNvPr>
          <p:cNvSpPr txBox="1"/>
          <p:nvPr/>
        </p:nvSpPr>
        <p:spPr>
          <a:xfrm>
            <a:off x="3255212" y="2063396"/>
            <a:ext cx="9831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1.5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C3A45809-5B92-4033-B864-47C9B3F7A1BB}"/>
              </a:ext>
            </a:extLst>
          </p:cNvPr>
          <p:cNvSpPr txBox="1"/>
          <p:nvPr/>
        </p:nvSpPr>
        <p:spPr>
          <a:xfrm>
            <a:off x="3013433" y="3007020"/>
            <a:ext cx="5775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F93122B-AD89-4990-B30A-3255456C4EDE}"/>
              </a:ext>
            </a:extLst>
          </p:cNvPr>
          <p:cNvCxnSpPr>
            <a:cxnSpLocks/>
          </p:cNvCxnSpPr>
          <p:nvPr/>
        </p:nvCxnSpPr>
        <p:spPr>
          <a:xfrm>
            <a:off x="1725969" y="2009722"/>
            <a:ext cx="0" cy="22457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DCF87502-6293-40D3-B979-B10E6A100276}"/>
              </a:ext>
            </a:extLst>
          </p:cNvPr>
          <p:cNvCxnSpPr/>
          <p:nvPr/>
        </p:nvCxnSpPr>
        <p:spPr>
          <a:xfrm>
            <a:off x="1725969" y="4132385"/>
            <a:ext cx="627776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5E92A52D-B2A2-4411-82B6-83081FD51BE2}"/>
              </a:ext>
            </a:extLst>
          </p:cNvPr>
          <p:cNvCxnSpPr>
            <a:cxnSpLocks/>
          </p:cNvCxnSpPr>
          <p:nvPr/>
        </p:nvCxnSpPr>
        <p:spPr>
          <a:xfrm>
            <a:off x="4635103" y="3894992"/>
            <a:ext cx="1" cy="24532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99EF1B3C-D8D1-4FE6-ADC6-99512356A454}"/>
              </a:ext>
            </a:extLst>
          </p:cNvPr>
          <p:cNvCxnSpPr>
            <a:cxnSpLocks/>
          </p:cNvCxnSpPr>
          <p:nvPr/>
        </p:nvCxnSpPr>
        <p:spPr>
          <a:xfrm>
            <a:off x="7513123" y="3894992"/>
            <a:ext cx="0" cy="23739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03AD4348-3D84-4354-B9A5-FEAE3148A14D}"/>
              </a:ext>
            </a:extLst>
          </p:cNvPr>
          <p:cNvSpPr txBox="1"/>
          <p:nvPr/>
        </p:nvSpPr>
        <p:spPr>
          <a:xfrm>
            <a:off x="1201470" y="4081156"/>
            <a:ext cx="1073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0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607D3F21-177E-45E6-B8E4-E084F046EFB2}"/>
              </a:ext>
            </a:extLst>
          </p:cNvPr>
          <p:cNvSpPr txBox="1"/>
          <p:nvPr/>
        </p:nvSpPr>
        <p:spPr>
          <a:xfrm>
            <a:off x="4392359" y="4017201"/>
            <a:ext cx="4896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D4C193FE-C3B8-4B98-A756-F13764FC3464}"/>
              </a:ext>
            </a:extLst>
          </p:cNvPr>
          <p:cNvSpPr txBox="1"/>
          <p:nvPr/>
        </p:nvSpPr>
        <p:spPr>
          <a:xfrm>
            <a:off x="5688575" y="4001724"/>
            <a:ext cx="9031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□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B18C87FD-C18D-4327-8C6D-6EFB05448FDD}"/>
              </a:ext>
            </a:extLst>
          </p:cNvPr>
          <p:cNvSpPr txBox="1"/>
          <p:nvPr/>
        </p:nvSpPr>
        <p:spPr>
          <a:xfrm>
            <a:off x="7278053" y="4001724"/>
            <a:ext cx="470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67729AE3-1495-4257-B773-954A0193C802}"/>
              </a:ext>
            </a:extLst>
          </p:cNvPr>
          <p:cNvSpPr txBox="1"/>
          <p:nvPr/>
        </p:nvSpPr>
        <p:spPr>
          <a:xfrm>
            <a:off x="7863546" y="2378998"/>
            <a:ext cx="16107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定員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A94365F3-09CA-49C3-9380-D1E4BA6430FB}"/>
              </a:ext>
            </a:extLst>
          </p:cNvPr>
          <p:cNvSpPr txBox="1"/>
          <p:nvPr/>
        </p:nvSpPr>
        <p:spPr>
          <a:xfrm>
            <a:off x="10029151" y="2381276"/>
            <a:ext cx="2011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希望者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DFA1A1EE-93BE-4CED-9496-958720516D75}"/>
              </a:ext>
            </a:extLst>
          </p:cNvPr>
          <p:cNvSpPr txBox="1"/>
          <p:nvPr/>
        </p:nvSpPr>
        <p:spPr>
          <a:xfrm>
            <a:off x="10514264" y="2915767"/>
            <a:ext cx="16107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6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人</a:t>
            </a:r>
            <a:endParaRPr kumimoji="1" lang="en-US" altLang="ja-JP" sz="5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063D6DF5-9619-4BF5-BB51-59D1FE6E586E}"/>
              </a:ext>
            </a:extLst>
          </p:cNvPr>
          <p:cNvSpPr txBox="1"/>
          <p:nvPr/>
        </p:nvSpPr>
        <p:spPr>
          <a:xfrm>
            <a:off x="7950003" y="2940806"/>
            <a:ext cx="16776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4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人</a:t>
            </a:r>
            <a:endParaRPr kumimoji="1" lang="en-US" altLang="ja-JP" sz="5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2A2267EE-7AF2-430F-B582-B30839DCB147}"/>
              </a:ext>
            </a:extLst>
          </p:cNvPr>
          <p:cNvSpPr/>
          <p:nvPr/>
        </p:nvSpPr>
        <p:spPr>
          <a:xfrm>
            <a:off x="8124092" y="2378998"/>
            <a:ext cx="1212380" cy="72383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四角形: 角を丸くする 78">
            <a:extLst>
              <a:ext uri="{FF2B5EF4-FFF2-40B4-BE49-F238E27FC236}">
                <a16:creationId xmlns:a16="http://schemas.microsoft.com/office/drawing/2014/main" id="{0F4C03D1-5921-40E5-875B-510BE03E4495}"/>
              </a:ext>
            </a:extLst>
          </p:cNvPr>
          <p:cNvSpPr/>
          <p:nvPr/>
        </p:nvSpPr>
        <p:spPr>
          <a:xfrm>
            <a:off x="10360933" y="2371026"/>
            <a:ext cx="1610794" cy="72383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矢印: 右 79">
            <a:extLst>
              <a:ext uri="{FF2B5EF4-FFF2-40B4-BE49-F238E27FC236}">
                <a16:creationId xmlns:a16="http://schemas.microsoft.com/office/drawing/2014/main" id="{188FCF94-BA44-453A-8CE5-28A190FA567D}"/>
              </a:ext>
            </a:extLst>
          </p:cNvPr>
          <p:cNvSpPr/>
          <p:nvPr/>
        </p:nvSpPr>
        <p:spPr>
          <a:xfrm>
            <a:off x="9459782" y="2338153"/>
            <a:ext cx="692679" cy="5629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四角形: 角を丸くする 81">
            <a:extLst>
              <a:ext uri="{FF2B5EF4-FFF2-40B4-BE49-F238E27FC236}">
                <a16:creationId xmlns:a16="http://schemas.microsoft.com/office/drawing/2014/main" id="{F2B336F8-6409-4166-A07C-FF11A34A6ADF}"/>
              </a:ext>
            </a:extLst>
          </p:cNvPr>
          <p:cNvSpPr/>
          <p:nvPr/>
        </p:nvSpPr>
        <p:spPr>
          <a:xfrm>
            <a:off x="9367785" y="1571221"/>
            <a:ext cx="794133" cy="72383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546724A1-FF54-4BB4-8739-72189D216814}"/>
              </a:ext>
            </a:extLst>
          </p:cNvPr>
          <p:cNvSpPr txBox="1"/>
          <p:nvPr/>
        </p:nvSpPr>
        <p:spPr>
          <a:xfrm>
            <a:off x="10101047" y="1565527"/>
            <a:ext cx="654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倍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B8AC7DDE-A07B-4FC0-BDDF-8CCF4E0DF976}"/>
              </a:ext>
            </a:extLst>
          </p:cNvPr>
          <p:cNvSpPr txBox="1"/>
          <p:nvPr/>
        </p:nvSpPr>
        <p:spPr>
          <a:xfrm>
            <a:off x="5823951" y="549067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/>
              <a:t>割合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2683FE23-02CC-4125-BC34-86FD6F4A0414}"/>
              </a:ext>
            </a:extLst>
          </p:cNvPr>
          <p:cNvSpPr txBox="1"/>
          <p:nvPr/>
        </p:nvSpPr>
        <p:spPr>
          <a:xfrm>
            <a:off x="9210853" y="999324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/>
              <a:t>割合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7E17D7E5-34B3-4A5C-9501-D507BD7D7FD3}"/>
              </a:ext>
            </a:extLst>
          </p:cNvPr>
          <p:cNvSpPr txBox="1"/>
          <p:nvPr/>
        </p:nvSpPr>
        <p:spPr>
          <a:xfrm>
            <a:off x="9273284" y="1570890"/>
            <a:ext cx="9831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1.5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8A2D0D5-9E5C-40A5-81E7-D6E0918A290E}"/>
              </a:ext>
            </a:extLst>
          </p:cNvPr>
          <p:cNvCxnSpPr/>
          <p:nvPr/>
        </p:nvCxnSpPr>
        <p:spPr>
          <a:xfrm flipV="1">
            <a:off x="4635103" y="2009722"/>
            <a:ext cx="0" cy="1885270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72CE63C9-A202-4A3B-AB2F-9F0644F6A689}"/>
              </a:ext>
            </a:extLst>
          </p:cNvPr>
          <p:cNvCxnSpPr>
            <a:cxnSpLocks/>
          </p:cNvCxnSpPr>
          <p:nvPr/>
        </p:nvCxnSpPr>
        <p:spPr>
          <a:xfrm flipV="1">
            <a:off x="6045969" y="2009722"/>
            <a:ext cx="0" cy="2122663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993DCB68-72A0-43FC-AA46-B45E72CC9A6C}"/>
              </a:ext>
            </a:extLst>
          </p:cNvPr>
          <p:cNvSpPr txBox="1"/>
          <p:nvPr/>
        </p:nvSpPr>
        <p:spPr>
          <a:xfrm>
            <a:off x="8668943" y="3910756"/>
            <a:ext cx="33892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希望者が定員の</a:t>
            </a:r>
            <a:endParaRPr lang="en-US" altLang="ja-JP" sz="3600" b="1" dirty="0"/>
          </a:p>
          <a:p>
            <a:r>
              <a:rPr lang="en-US" altLang="ja-JP" sz="3600" b="1" dirty="0"/>
              <a:t>1.5</a:t>
            </a:r>
            <a:r>
              <a:rPr lang="ja-JP" altLang="en-US" sz="3600" b="1" dirty="0"/>
              <a:t>倍もいる。</a:t>
            </a:r>
            <a:endParaRPr kumimoji="1" lang="ja-JP" altLang="en-US" sz="3600" b="1" dirty="0"/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33E70058-DDF9-4EAF-8855-ACECC30004B2}"/>
              </a:ext>
            </a:extLst>
          </p:cNvPr>
          <p:cNvSpPr/>
          <p:nvPr/>
        </p:nvSpPr>
        <p:spPr>
          <a:xfrm>
            <a:off x="3321594" y="2121468"/>
            <a:ext cx="937905" cy="72383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9B8AFA19-B678-4713-B4F0-C57DF47F93FE}"/>
              </a:ext>
            </a:extLst>
          </p:cNvPr>
          <p:cNvSpPr txBox="1"/>
          <p:nvPr/>
        </p:nvSpPr>
        <p:spPr>
          <a:xfrm>
            <a:off x="7642170" y="4017201"/>
            <a:ext cx="12510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(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倍</a:t>
            </a:r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)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4D30769B-3EFB-43B6-8B8C-E34B8D3E779C}"/>
              </a:ext>
            </a:extLst>
          </p:cNvPr>
          <p:cNvSpPr txBox="1"/>
          <p:nvPr/>
        </p:nvSpPr>
        <p:spPr>
          <a:xfrm>
            <a:off x="7359651" y="6082965"/>
            <a:ext cx="38455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定員オーバー。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059042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" grpId="0" animBg="1"/>
      <p:bldP spid="38" grpId="0" animBg="1"/>
      <p:bldP spid="42" grpId="0"/>
      <p:bldP spid="43" grpId="0"/>
      <p:bldP spid="46" grpId="0"/>
      <p:bldP spid="47" grpId="0"/>
      <p:bldP spid="48" grpId="0"/>
      <p:bldP spid="49" grpId="0"/>
      <p:bldP spid="58" grpId="0"/>
      <p:bldP spid="59" grpId="0"/>
      <p:bldP spid="60" grpId="0"/>
      <p:bldP spid="61" grpId="0"/>
      <p:bldP spid="62" grpId="0"/>
      <p:bldP spid="63" grpId="0"/>
      <p:bldP spid="66" grpId="0"/>
      <p:bldP spid="67" grpId="0"/>
      <p:bldP spid="69" grpId="0"/>
      <p:bldP spid="70" grpId="0"/>
      <p:bldP spid="71" grpId="0"/>
      <p:bldP spid="72" grpId="0"/>
      <p:bldP spid="73" grpId="0"/>
      <p:bldP spid="74" grpId="0"/>
      <p:bldP spid="77" grpId="0"/>
      <p:bldP spid="78" grpId="0"/>
      <p:bldP spid="21" grpId="0" animBg="1"/>
      <p:bldP spid="79" grpId="0" animBg="1"/>
      <p:bldP spid="80" grpId="0" animBg="1"/>
      <p:bldP spid="82" grpId="0" animBg="1"/>
      <p:bldP spid="83" grpId="0"/>
      <p:bldP spid="50" grpId="0"/>
      <p:bldP spid="55" grpId="0"/>
      <p:bldP spid="56" grpId="0" animBg="1"/>
      <p:bldP spid="57" grpId="0"/>
      <p:bldP spid="6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14B5BFB-66A2-4863-8DD3-DBA8777A5535}"/>
              </a:ext>
            </a:extLst>
          </p:cNvPr>
          <p:cNvSpPr txBox="1"/>
          <p:nvPr/>
        </p:nvSpPr>
        <p:spPr>
          <a:xfrm>
            <a:off x="155117" y="29272"/>
            <a:ext cx="11877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けんばんハーモニカは，定員の何倍の希望者がいますか。</a:t>
            </a:r>
          </a:p>
        </p:txBody>
      </p: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6D70F60F-9339-42D2-AC92-9E91FB4A2097}"/>
              </a:ext>
            </a:extLst>
          </p:cNvPr>
          <p:cNvCxnSpPr>
            <a:cxnSpLocks/>
          </p:cNvCxnSpPr>
          <p:nvPr/>
        </p:nvCxnSpPr>
        <p:spPr>
          <a:xfrm>
            <a:off x="5309369" y="564207"/>
            <a:ext cx="103120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BCE7297F-69B9-4E9C-8993-FC0F10D8C736}"/>
              </a:ext>
            </a:extLst>
          </p:cNvPr>
          <p:cNvCxnSpPr>
            <a:cxnSpLocks/>
          </p:cNvCxnSpPr>
          <p:nvPr/>
        </p:nvCxnSpPr>
        <p:spPr>
          <a:xfrm>
            <a:off x="5309369" y="647541"/>
            <a:ext cx="103337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37E8F8FD-D613-4263-9E40-6B417C622CA6}"/>
              </a:ext>
            </a:extLst>
          </p:cNvPr>
          <p:cNvGrpSpPr/>
          <p:nvPr/>
        </p:nvGrpSpPr>
        <p:grpSpPr>
          <a:xfrm>
            <a:off x="6486143" y="822929"/>
            <a:ext cx="2325059" cy="1022535"/>
            <a:chOff x="998001" y="5495828"/>
            <a:chExt cx="2996879" cy="1272009"/>
          </a:xfrm>
        </p:grpSpPr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90674949-36ED-47D9-8C44-83A0C7C32CD0}"/>
                </a:ext>
              </a:extLst>
            </p:cNvPr>
            <p:cNvSpPr txBox="1"/>
            <p:nvPr/>
          </p:nvSpPr>
          <p:spPr>
            <a:xfrm>
              <a:off x="1022477" y="5495828"/>
              <a:ext cx="2972403" cy="1133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dirty="0"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をもとにすると</a:t>
              </a:r>
              <a:endParaRPr kumimoji="1" lang="ja-JP" altLang="en-US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endParaRPr>
            </a:p>
          </p:txBody>
        </p:sp>
        <p:sp>
          <p:nvSpPr>
            <p:cNvPr id="54" name="吹き出し: 角を丸めた四角形 53">
              <a:extLst>
                <a:ext uri="{FF2B5EF4-FFF2-40B4-BE49-F238E27FC236}">
                  <a16:creationId xmlns:a16="http://schemas.microsoft.com/office/drawing/2014/main" id="{99E22539-E5A5-4293-AAEB-43620B3A68C4}"/>
                </a:ext>
              </a:extLst>
            </p:cNvPr>
            <p:cNvSpPr/>
            <p:nvPr/>
          </p:nvSpPr>
          <p:spPr>
            <a:xfrm>
              <a:off x="998001" y="5522075"/>
              <a:ext cx="2947495" cy="1245762"/>
            </a:xfrm>
            <a:prstGeom prst="wedgeRoundRectCallout">
              <a:avLst>
                <a:gd name="adj1" fmla="val -47293"/>
                <a:gd name="adj2" fmla="val -77155"/>
                <a:gd name="adj3" fmla="val 16667"/>
              </a:avLst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D335112-FB3F-4B32-A94B-1FD340CCD20F}"/>
              </a:ext>
            </a:extLst>
          </p:cNvPr>
          <p:cNvSpPr/>
          <p:nvPr/>
        </p:nvSpPr>
        <p:spPr>
          <a:xfrm>
            <a:off x="1610794" y="2183167"/>
            <a:ext cx="4320000" cy="5847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4A407237-7C16-400C-A165-53C5F0F1B6AA}"/>
              </a:ext>
            </a:extLst>
          </p:cNvPr>
          <p:cNvSpPr/>
          <p:nvPr/>
        </p:nvSpPr>
        <p:spPr>
          <a:xfrm>
            <a:off x="1610794" y="3072742"/>
            <a:ext cx="5760000" cy="58477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9DFD38C8-3741-4635-B56B-EE3EF66C8D8E}"/>
              </a:ext>
            </a:extLst>
          </p:cNvPr>
          <p:cNvSpPr txBox="1"/>
          <p:nvPr/>
        </p:nvSpPr>
        <p:spPr>
          <a:xfrm>
            <a:off x="7114232" y="2892837"/>
            <a:ext cx="16107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8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人</a:t>
            </a:r>
            <a:endParaRPr kumimoji="1" lang="en-US" altLang="ja-JP" sz="5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485B8366-0471-466A-AF4A-7C9946CCD75F}"/>
              </a:ext>
            </a:extLst>
          </p:cNvPr>
          <p:cNvSpPr txBox="1"/>
          <p:nvPr/>
        </p:nvSpPr>
        <p:spPr>
          <a:xfrm>
            <a:off x="5696930" y="2013889"/>
            <a:ext cx="16107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6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人</a:t>
            </a:r>
            <a:endParaRPr kumimoji="1" lang="en-US" altLang="ja-JP" sz="5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B32D771D-35E5-400E-AF2F-160D05DC4681}"/>
              </a:ext>
            </a:extLst>
          </p:cNvPr>
          <p:cNvSpPr txBox="1"/>
          <p:nvPr/>
        </p:nvSpPr>
        <p:spPr>
          <a:xfrm>
            <a:off x="0" y="2104098"/>
            <a:ext cx="17688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希望者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00BF72A8-40B6-44EE-855B-7C7DD0A86B0F}"/>
              </a:ext>
            </a:extLst>
          </p:cNvPr>
          <p:cNvSpPr txBox="1"/>
          <p:nvPr/>
        </p:nvSpPr>
        <p:spPr>
          <a:xfrm>
            <a:off x="0" y="2985921"/>
            <a:ext cx="16107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定員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7BC5008B-5735-415B-85FC-651024DA49FE}"/>
              </a:ext>
            </a:extLst>
          </p:cNvPr>
          <p:cNvSpPr txBox="1"/>
          <p:nvPr/>
        </p:nvSpPr>
        <p:spPr>
          <a:xfrm>
            <a:off x="2600131" y="4531474"/>
            <a:ext cx="6569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6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69EB0454-1F8A-497F-9127-2794FE80397D}"/>
              </a:ext>
            </a:extLst>
          </p:cNvPr>
          <p:cNvSpPr txBox="1"/>
          <p:nvPr/>
        </p:nvSpPr>
        <p:spPr>
          <a:xfrm>
            <a:off x="1268337" y="4694655"/>
            <a:ext cx="12510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式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14B8D5DF-42E5-4A94-B8D3-5DFFA510CF98}"/>
              </a:ext>
            </a:extLst>
          </p:cNvPr>
          <p:cNvSpPr txBox="1"/>
          <p:nvPr/>
        </p:nvSpPr>
        <p:spPr>
          <a:xfrm>
            <a:off x="2899496" y="4573085"/>
            <a:ext cx="12510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÷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0EB0886F-0744-4062-B261-5CB83E602679}"/>
              </a:ext>
            </a:extLst>
          </p:cNvPr>
          <p:cNvSpPr txBox="1"/>
          <p:nvPr/>
        </p:nvSpPr>
        <p:spPr>
          <a:xfrm>
            <a:off x="8576854" y="4992309"/>
            <a:ext cx="18581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答え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B5BCE054-5033-4919-9839-D4F995164DAA}"/>
              </a:ext>
            </a:extLst>
          </p:cNvPr>
          <p:cNvSpPr txBox="1"/>
          <p:nvPr/>
        </p:nvSpPr>
        <p:spPr>
          <a:xfrm>
            <a:off x="4230943" y="4613586"/>
            <a:ext cx="12510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9D9D1B6-DAAB-48A9-BC2C-087E47378385}"/>
              </a:ext>
            </a:extLst>
          </p:cNvPr>
          <p:cNvSpPr txBox="1"/>
          <p:nvPr/>
        </p:nvSpPr>
        <p:spPr>
          <a:xfrm>
            <a:off x="4077951" y="4573085"/>
            <a:ext cx="5811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8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FE28B13F-2E15-4B91-950F-58616E1AE445}"/>
              </a:ext>
            </a:extLst>
          </p:cNvPr>
          <p:cNvSpPr txBox="1"/>
          <p:nvPr/>
        </p:nvSpPr>
        <p:spPr>
          <a:xfrm>
            <a:off x="5070823" y="4602081"/>
            <a:ext cx="1410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0.75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44EF1F0E-FFC5-40B2-B0B8-7CC4E6E2B9D4}"/>
              </a:ext>
            </a:extLst>
          </p:cNvPr>
          <p:cNvSpPr txBox="1"/>
          <p:nvPr/>
        </p:nvSpPr>
        <p:spPr>
          <a:xfrm>
            <a:off x="9988732" y="4992309"/>
            <a:ext cx="21202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0.75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倍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C3A45809-5B92-4033-B864-47C9B3F7A1BB}"/>
              </a:ext>
            </a:extLst>
          </p:cNvPr>
          <p:cNvSpPr txBox="1"/>
          <p:nvPr/>
        </p:nvSpPr>
        <p:spPr>
          <a:xfrm>
            <a:off x="7220493" y="4003839"/>
            <a:ext cx="17852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（倍）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984F5AA4-AD2F-467B-BEB9-05E898DE2F68}"/>
              </a:ext>
            </a:extLst>
          </p:cNvPr>
          <p:cNvSpPr txBox="1"/>
          <p:nvPr/>
        </p:nvSpPr>
        <p:spPr>
          <a:xfrm>
            <a:off x="5245912" y="524788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/>
              <a:t>割合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6108B4F-25DF-4207-8C57-8BE7E9E2C610}"/>
              </a:ext>
            </a:extLst>
          </p:cNvPr>
          <p:cNvSpPr txBox="1"/>
          <p:nvPr/>
        </p:nvSpPr>
        <p:spPr>
          <a:xfrm>
            <a:off x="88041" y="6008275"/>
            <a:ext cx="63914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b="1" dirty="0"/>
              <a:t>まだ定員に達していない</a:t>
            </a:r>
            <a:endParaRPr kumimoji="1" lang="ja-JP" altLang="en-US" sz="4400" b="1" dirty="0"/>
          </a:p>
        </p:txBody>
      </p: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60C3043A-D30D-42F1-B4BB-AB328ECF7A77}"/>
              </a:ext>
            </a:extLst>
          </p:cNvPr>
          <p:cNvCxnSpPr>
            <a:cxnSpLocks/>
          </p:cNvCxnSpPr>
          <p:nvPr/>
        </p:nvCxnSpPr>
        <p:spPr>
          <a:xfrm flipV="1">
            <a:off x="5930793" y="1999552"/>
            <a:ext cx="0" cy="2103916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FDB52D88-6D5A-4FDB-AE6F-C3F63D877CA6}"/>
              </a:ext>
            </a:extLst>
          </p:cNvPr>
          <p:cNvCxnSpPr>
            <a:cxnSpLocks/>
          </p:cNvCxnSpPr>
          <p:nvPr/>
        </p:nvCxnSpPr>
        <p:spPr>
          <a:xfrm>
            <a:off x="1610794" y="1999552"/>
            <a:ext cx="0" cy="22457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B610C039-FC6D-4B67-9F85-CA4BC1626D98}"/>
              </a:ext>
            </a:extLst>
          </p:cNvPr>
          <p:cNvCxnSpPr/>
          <p:nvPr/>
        </p:nvCxnSpPr>
        <p:spPr>
          <a:xfrm>
            <a:off x="1610794" y="4122215"/>
            <a:ext cx="627776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77A89A46-8438-4FBF-AA6B-944747C3C8FE}"/>
              </a:ext>
            </a:extLst>
          </p:cNvPr>
          <p:cNvCxnSpPr>
            <a:cxnSpLocks/>
          </p:cNvCxnSpPr>
          <p:nvPr/>
        </p:nvCxnSpPr>
        <p:spPr>
          <a:xfrm>
            <a:off x="5930793" y="3900761"/>
            <a:ext cx="1" cy="24532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765E6D0C-D850-47CE-82E3-011B1D1C0320}"/>
              </a:ext>
            </a:extLst>
          </p:cNvPr>
          <p:cNvCxnSpPr>
            <a:cxnSpLocks/>
          </p:cNvCxnSpPr>
          <p:nvPr/>
        </p:nvCxnSpPr>
        <p:spPr>
          <a:xfrm>
            <a:off x="7397948" y="3884822"/>
            <a:ext cx="0" cy="23739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33193753-DEA3-4E77-BBA3-F4A4243294D1}"/>
              </a:ext>
            </a:extLst>
          </p:cNvPr>
          <p:cNvCxnSpPr>
            <a:cxnSpLocks/>
          </p:cNvCxnSpPr>
          <p:nvPr/>
        </p:nvCxnSpPr>
        <p:spPr>
          <a:xfrm flipV="1">
            <a:off x="7397948" y="1969690"/>
            <a:ext cx="0" cy="2122662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C19C04C6-10E3-480F-81AC-1D8783CA2CD4}"/>
              </a:ext>
            </a:extLst>
          </p:cNvPr>
          <p:cNvSpPr txBox="1"/>
          <p:nvPr/>
        </p:nvSpPr>
        <p:spPr>
          <a:xfrm>
            <a:off x="1086295" y="4070986"/>
            <a:ext cx="1073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0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577753F2-B5DC-42CC-8E33-346C5CD459DB}"/>
              </a:ext>
            </a:extLst>
          </p:cNvPr>
          <p:cNvSpPr txBox="1"/>
          <p:nvPr/>
        </p:nvSpPr>
        <p:spPr>
          <a:xfrm>
            <a:off x="7168509" y="4031858"/>
            <a:ext cx="4896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A3EDC826-FD9E-472B-B851-0E68A8059735}"/>
              </a:ext>
            </a:extLst>
          </p:cNvPr>
          <p:cNvSpPr txBox="1"/>
          <p:nvPr/>
        </p:nvSpPr>
        <p:spPr>
          <a:xfrm>
            <a:off x="5573400" y="3991554"/>
            <a:ext cx="9031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□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6D82FD9-F17F-41B3-8750-4E1F3E75353B}"/>
              </a:ext>
            </a:extLst>
          </p:cNvPr>
          <p:cNvSpPr txBox="1"/>
          <p:nvPr/>
        </p:nvSpPr>
        <p:spPr>
          <a:xfrm>
            <a:off x="8000814" y="2074308"/>
            <a:ext cx="16107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定員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2E82B5B0-CBD4-4F90-8A45-DAE5DADB3C72}"/>
              </a:ext>
            </a:extLst>
          </p:cNvPr>
          <p:cNvSpPr txBox="1"/>
          <p:nvPr/>
        </p:nvSpPr>
        <p:spPr>
          <a:xfrm>
            <a:off x="10166419" y="2076586"/>
            <a:ext cx="2011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希望者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C3F3D79A-6C8E-446B-9074-D137DD30B997}"/>
              </a:ext>
            </a:extLst>
          </p:cNvPr>
          <p:cNvSpPr txBox="1"/>
          <p:nvPr/>
        </p:nvSpPr>
        <p:spPr>
          <a:xfrm>
            <a:off x="10651532" y="2611077"/>
            <a:ext cx="16107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6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人</a:t>
            </a:r>
            <a:endParaRPr kumimoji="1" lang="en-US" altLang="ja-JP" sz="5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F1080056-ABFF-4655-AB45-0B2117A6A2AF}"/>
              </a:ext>
            </a:extLst>
          </p:cNvPr>
          <p:cNvSpPr txBox="1"/>
          <p:nvPr/>
        </p:nvSpPr>
        <p:spPr>
          <a:xfrm>
            <a:off x="8151693" y="2637225"/>
            <a:ext cx="16776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 8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人</a:t>
            </a:r>
            <a:endParaRPr kumimoji="1" lang="en-US" altLang="ja-JP" sz="5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80" name="四角形: 角を丸くする 79">
            <a:extLst>
              <a:ext uri="{FF2B5EF4-FFF2-40B4-BE49-F238E27FC236}">
                <a16:creationId xmlns:a16="http://schemas.microsoft.com/office/drawing/2014/main" id="{5BD69CD9-F3B2-4A17-9CD3-5EA63F3611F0}"/>
              </a:ext>
            </a:extLst>
          </p:cNvPr>
          <p:cNvSpPr/>
          <p:nvPr/>
        </p:nvSpPr>
        <p:spPr>
          <a:xfrm>
            <a:off x="8261360" y="2074308"/>
            <a:ext cx="1212380" cy="72383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四角形: 角を丸くする 80">
            <a:extLst>
              <a:ext uri="{FF2B5EF4-FFF2-40B4-BE49-F238E27FC236}">
                <a16:creationId xmlns:a16="http://schemas.microsoft.com/office/drawing/2014/main" id="{A7598C0D-19AC-4798-93D4-BF57D5CA2A6D}"/>
              </a:ext>
            </a:extLst>
          </p:cNvPr>
          <p:cNvSpPr/>
          <p:nvPr/>
        </p:nvSpPr>
        <p:spPr>
          <a:xfrm>
            <a:off x="10498201" y="2066336"/>
            <a:ext cx="1610794" cy="72383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矢印: 右 81">
            <a:extLst>
              <a:ext uri="{FF2B5EF4-FFF2-40B4-BE49-F238E27FC236}">
                <a16:creationId xmlns:a16="http://schemas.microsoft.com/office/drawing/2014/main" id="{EEC24C8F-3673-4174-BFD1-7D8D9A462B4B}"/>
              </a:ext>
            </a:extLst>
          </p:cNvPr>
          <p:cNvSpPr/>
          <p:nvPr/>
        </p:nvSpPr>
        <p:spPr>
          <a:xfrm>
            <a:off x="9597050" y="2033463"/>
            <a:ext cx="692679" cy="5629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四角形: 角を丸くする 82">
            <a:extLst>
              <a:ext uri="{FF2B5EF4-FFF2-40B4-BE49-F238E27FC236}">
                <a16:creationId xmlns:a16="http://schemas.microsoft.com/office/drawing/2014/main" id="{79F02035-5634-4FCE-B7D7-D4F8BC9222EF}"/>
              </a:ext>
            </a:extLst>
          </p:cNvPr>
          <p:cNvSpPr/>
          <p:nvPr/>
        </p:nvSpPr>
        <p:spPr>
          <a:xfrm>
            <a:off x="9085348" y="1266531"/>
            <a:ext cx="1458003" cy="72383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BFCFC861-055F-435C-8D51-8DC6C9100399}"/>
              </a:ext>
            </a:extLst>
          </p:cNvPr>
          <p:cNvSpPr txBox="1"/>
          <p:nvPr/>
        </p:nvSpPr>
        <p:spPr>
          <a:xfrm>
            <a:off x="10543353" y="1261804"/>
            <a:ext cx="654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倍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C7E97F9-2C48-465A-90AF-5297E20B793F}"/>
              </a:ext>
            </a:extLst>
          </p:cNvPr>
          <p:cNvSpPr txBox="1"/>
          <p:nvPr/>
        </p:nvSpPr>
        <p:spPr>
          <a:xfrm>
            <a:off x="4150511" y="3034772"/>
            <a:ext cx="5775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</a:p>
        </p:txBody>
      </p: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3FD11E15-0349-4DC6-8D1C-38ADCAB9229E}"/>
              </a:ext>
            </a:extLst>
          </p:cNvPr>
          <p:cNvSpPr/>
          <p:nvPr/>
        </p:nvSpPr>
        <p:spPr>
          <a:xfrm>
            <a:off x="3279210" y="2123478"/>
            <a:ext cx="1274650" cy="72383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61D64E6F-2387-4BE1-AF07-7E6710AF97F0}"/>
              </a:ext>
            </a:extLst>
          </p:cNvPr>
          <p:cNvSpPr txBox="1"/>
          <p:nvPr/>
        </p:nvSpPr>
        <p:spPr>
          <a:xfrm>
            <a:off x="9204184" y="1209922"/>
            <a:ext cx="1410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0.75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29E50751-25EC-45BF-9C1D-6E52D8A846A7}"/>
              </a:ext>
            </a:extLst>
          </p:cNvPr>
          <p:cNvSpPr txBox="1"/>
          <p:nvPr/>
        </p:nvSpPr>
        <p:spPr>
          <a:xfrm>
            <a:off x="3303685" y="2061989"/>
            <a:ext cx="1410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0.75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40F6360-3D72-4CB4-BA87-BD0A42D53595}"/>
              </a:ext>
            </a:extLst>
          </p:cNvPr>
          <p:cNvSpPr txBox="1"/>
          <p:nvPr/>
        </p:nvSpPr>
        <p:spPr>
          <a:xfrm>
            <a:off x="8784934" y="3557208"/>
            <a:ext cx="33892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希望者が定員の</a:t>
            </a:r>
            <a:endParaRPr lang="en-US" altLang="ja-JP" sz="3600" b="1" dirty="0"/>
          </a:p>
          <a:p>
            <a:r>
              <a:rPr lang="en-US" altLang="ja-JP" sz="3600" b="1" dirty="0"/>
              <a:t>0.75</a:t>
            </a:r>
            <a:r>
              <a:rPr lang="ja-JP" altLang="en-US" sz="3600" b="1" dirty="0"/>
              <a:t>倍。</a:t>
            </a:r>
            <a:endParaRPr kumimoji="1" lang="ja-JP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121117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" grpId="0" animBg="1"/>
      <p:bldP spid="38" grpId="0" animBg="1"/>
      <p:bldP spid="42" grpId="0"/>
      <p:bldP spid="43" grpId="0"/>
      <p:bldP spid="46" grpId="0"/>
      <p:bldP spid="47" grpId="0"/>
      <p:bldP spid="48" grpId="0"/>
      <p:bldP spid="49" grpId="0"/>
      <p:bldP spid="58" grpId="0"/>
      <p:bldP spid="59" grpId="0"/>
      <p:bldP spid="60" grpId="0"/>
      <p:bldP spid="61" grpId="0"/>
      <p:bldP spid="62" grpId="0"/>
      <p:bldP spid="63" grpId="0"/>
      <p:bldP spid="67" grpId="0"/>
      <p:bldP spid="44" grpId="0"/>
      <p:bldP spid="45" grpId="0"/>
      <p:bldP spid="72" grpId="0"/>
      <p:bldP spid="73" grpId="0"/>
      <p:bldP spid="74" grpId="0"/>
      <p:bldP spid="76" grpId="0"/>
      <p:bldP spid="77" grpId="0"/>
      <p:bldP spid="78" grpId="0"/>
      <p:bldP spid="79" grpId="0"/>
      <p:bldP spid="80" grpId="0" animBg="1"/>
      <p:bldP spid="81" grpId="0" animBg="1"/>
      <p:bldP spid="82" grpId="0" animBg="1"/>
      <p:bldP spid="83" grpId="0" animBg="1"/>
      <p:bldP spid="84" grpId="0"/>
      <p:bldP spid="51" grpId="0"/>
      <p:bldP spid="55" grpId="0" animBg="1"/>
      <p:bldP spid="56" grpId="0"/>
      <p:bldP spid="57" grpId="0"/>
      <p:bldP spid="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AD8F505-5F5D-4EB5-89D4-961DCFDB13FC}"/>
              </a:ext>
            </a:extLst>
          </p:cNvPr>
          <p:cNvSpPr txBox="1"/>
          <p:nvPr/>
        </p:nvSpPr>
        <p:spPr>
          <a:xfrm>
            <a:off x="371628" y="144281"/>
            <a:ext cx="634019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b="1" dirty="0"/>
              <a:t>割合（わりあい）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C4C05E-BC4E-457E-9E2E-B40BD53E647D}"/>
              </a:ext>
            </a:extLst>
          </p:cNvPr>
          <p:cNvSpPr txBox="1"/>
          <p:nvPr/>
        </p:nvSpPr>
        <p:spPr>
          <a:xfrm>
            <a:off x="5204891" y="2930032"/>
            <a:ext cx="1628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0070C0"/>
                </a:solidFill>
              </a:rPr>
              <a:t>200</a:t>
            </a:r>
            <a:r>
              <a:rPr lang="ja-JP" altLang="en-US" sz="3600" b="1" dirty="0">
                <a:solidFill>
                  <a:srgbClr val="0070C0"/>
                </a:solidFill>
              </a:rPr>
              <a:t>円</a:t>
            </a:r>
            <a:endParaRPr kumimoji="1" lang="ja-JP" altLang="en-US" sz="3600" b="1" dirty="0">
              <a:solidFill>
                <a:srgbClr val="0070C0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8315DBC-6B52-4A7E-A1FB-208337609FEE}"/>
              </a:ext>
            </a:extLst>
          </p:cNvPr>
          <p:cNvSpPr txBox="1"/>
          <p:nvPr/>
        </p:nvSpPr>
        <p:spPr>
          <a:xfrm>
            <a:off x="2321823" y="2962634"/>
            <a:ext cx="1506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100</a:t>
            </a:r>
            <a:r>
              <a:rPr lang="ja-JP" altLang="en-US" sz="3600" b="1" dirty="0"/>
              <a:t>円</a:t>
            </a:r>
            <a:endParaRPr kumimoji="1" lang="ja-JP" altLang="en-US" sz="3600" b="1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3DB9CD8-1E82-4344-946E-D654ACD806A5}"/>
              </a:ext>
            </a:extLst>
          </p:cNvPr>
          <p:cNvSpPr txBox="1"/>
          <p:nvPr/>
        </p:nvSpPr>
        <p:spPr>
          <a:xfrm>
            <a:off x="10644579" y="2962634"/>
            <a:ext cx="1506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400</a:t>
            </a:r>
            <a:r>
              <a:rPr lang="ja-JP" altLang="en-US" sz="3600" b="1" dirty="0"/>
              <a:t>円</a:t>
            </a:r>
            <a:endParaRPr kumimoji="1" lang="ja-JP" altLang="en-US" sz="3600" b="1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8149EFF-9E33-4A68-8D4A-8087549270CD}"/>
              </a:ext>
            </a:extLst>
          </p:cNvPr>
          <p:cNvSpPr txBox="1"/>
          <p:nvPr/>
        </p:nvSpPr>
        <p:spPr>
          <a:xfrm>
            <a:off x="7806962" y="2975063"/>
            <a:ext cx="1628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300</a:t>
            </a:r>
            <a:r>
              <a:rPr lang="ja-JP" altLang="en-US" sz="3600" b="1" dirty="0"/>
              <a:t>円</a:t>
            </a:r>
            <a:endParaRPr kumimoji="1" lang="ja-JP" altLang="en-US" sz="3600" b="1" dirty="0"/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F49CFDBF-FBAC-43BE-93CB-8026D36CCB8D}"/>
              </a:ext>
            </a:extLst>
          </p:cNvPr>
          <p:cNvCxnSpPr>
            <a:cxnSpLocks/>
          </p:cNvCxnSpPr>
          <p:nvPr/>
        </p:nvCxnSpPr>
        <p:spPr>
          <a:xfrm>
            <a:off x="371628" y="5016275"/>
            <a:ext cx="1153589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9B3C0F0F-14E5-49B6-96A2-89F068F01D59}"/>
              </a:ext>
            </a:extLst>
          </p:cNvPr>
          <p:cNvCxnSpPr/>
          <p:nvPr/>
        </p:nvCxnSpPr>
        <p:spPr>
          <a:xfrm>
            <a:off x="380800" y="4734920"/>
            <a:ext cx="0" cy="39565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19882261-97B3-41A1-AE4F-B1898683D0E7}"/>
              </a:ext>
            </a:extLst>
          </p:cNvPr>
          <p:cNvCxnSpPr/>
          <p:nvPr/>
        </p:nvCxnSpPr>
        <p:spPr>
          <a:xfrm>
            <a:off x="5754748" y="4734920"/>
            <a:ext cx="0" cy="39565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50C1368-98B5-4546-A407-076359EBDAA0}"/>
              </a:ext>
            </a:extLst>
          </p:cNvPr>
          <p:cNvSpPr txBox="1"/>
          <p:nvPr/>
        </p:nvSpPr>
        <p:spPr>
          <a:xfrm>
            <a:off x="5204891" y="5181195"/>
            <a:ext cx="1628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0070C0"/>
                </a:solidFill>
              </a:rPr>
              <a:t>500</a:t>
            </a:r>
            <a:r>
              <a:rPr lang="ja-JP" altLang="en-US" sz="3600" b="1" dirty="0">
                <a:solidFill>
                  <a:srgbClr val="0070C0"/>
                </a:solidFill>
              </a:rPr>
              <a:t>円</a:t>
            </a:r>
            <a:endParaRPr kumimoji="1" lang="ja-JP" altLang="en-US" sz="3600" b="1" dirty="0">
              <a:solidFill>
                <a:srgbClr val="0070C0"/>
              </a:solidFill>
            </a:endParaRPr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59392FC1-7CB1-4CBD-B01A-AF04D44F1701}"/>
              </a:ext>
            </a:extLst>
          </p:cNvPr>
          <p:cNvCxnSpPr/>
          <p:nvPr/>
        </p:nvCxnSpPr>
        <p:spPr>
          <a:xfrm>
            <a:off x="3067774" y="4734920"/>
            <a:ext cx="0" cy="39565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3DC0EA5-E8B1-40C7-AE1E-FDADA0CA18F8}"/>
              </a:ext>
            </a:extLst>
          </p:cNvPr>
          <p:cNvSpPr txBox="1"/>
          <p:nvPr/>
        </p:nvSpPr>
        <p:spPr>
          <a:xfrm>
            <a:off x="5481103" y="4131527"/>
            <a:ext cx="5381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solidFill>
                  <a:srgbClr val="0070C0"/>
                </a:solidFill>
              </a:rPr>
              <a:t>1</a:t>
            </a:r>
            <a:endParaRPr kumimoji="1" lang="ja-JP" altLang="en-US" sz="4400" b="1" dirty="0">
              <a:solidFill>
                <a:srgbClr val="0070C0"/>
              </a:solidFill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636E6436-6D84-4B70-B873-1DB4639AF8F8}"/>
              </a:ext>
            </a:extLst>
          </p:cNvPr>
          <p:cNvSpPr txBox="1"/>
          <p:nvPr/>
        </p:nvSpPr>
        <p:spPr>
          <a:xfrm>
            <a:off x="2588568" y="4086680"/>
            <a:ext cx="11511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0.5</a:t>
            </a:r>
            <a:endParaRPr kumimoji="1" lang="ja-JP" altLang="en-US" sz="4400" b="1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ECEE076F-C27F-4839-A874-C1ACF727A7AC}"/>
              </a:ext>
            </a:extLst>
          </p:cNvPr>
          <p:cNvSpPr txBox="1"/>
          <p:nvPr/>
        </p:nvSpPr>
        <p:spPr>
          <a:xfrm>
            <a:off x="111741" y="4120778"/>
            <a:ext cx="5381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0</a:t>
            </a:r>
            <a:endParaRPr kumimoji="1" lang="ja-JP" altLang="en-US" sz="4400" b="1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FF3D41C-8070-4931-9E26-E84398591EAE}"/>
              </a:ext>
            </a:extLst>
          </p:cNvPr>
          <p:cNvSpPr txBox="1"/>
          <p:nvPr/>
        </p:nvSpPr>
        <p:spPr>
          <a:xfrm>
            <a:off x="2446140" y="5220390"/>
            <a:ext cx="1506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250</a:t>
            </a:r>
            <a:r>
              <a:rPr lang="ja-JP" altLang="en-US" sz="3600" b="1" dirty="0"/>
              <a:t>円</a:t>
            </a:r>
            <a:endParaRPr kumimoji="1" lang="ja-JP" altLang="en-US" sz="3600" b="1" dirty="0"/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87408FB-8066-467C-A76F-859D21637387}"/>
              </a:ext>
            </a:extLst>
          </p:cNvPr>
          <p:cNvCxnSpPr/>
          <p:nvPr/>
        </p:nvCxnSpPr>
        <p:spPr>
          <a:xfrm>
            <a:off x="11128696" y="4729526"/>
            <a:ext cx="0" cy="39565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9EC6727B-8335-4C54-87E7-802593EBE13F}"/>
              </a:ext>
            </a:extLst>
          </p:cNvPr>
          <p:cNvCxnSpPr/>
          <p:nvPr/>
        </p:nvCxnSpPr>
        <p:spPr>
          <a:xfrm>
            <a:off x="8441722" y="4729526"/>
            <a:ext cx="0" cy="39565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1E04DFA3-4F9B-49D2-A68D-6A7F1F714A5A}"/>
              </a:ext>
            </a:extLst>
          </p:cNvPr>
          <p:cNvSpPr txBox="1"/>
          <p:nvPr/>
        </p:nvSpPr>
        <p:spPr>
          <a:xfrm>
            <a:off x="10859637" y="4086680"/>
            <a:ext cx="5381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2</a:t>
            </a:r>
            <a:endParaRPr kumimoji="1" lang="ja-JP" altLang="en-US" sz="4400" b="1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1B0E45CE-DB19-4C6D-AE4E-1FCC22FCF3FC}"/>
              </a:ext>
            </a:extLst>
          </p:cNvPr>
          <p:cNvSpPr txBox="1"/>
          <p:nvPr/>
        </p:nvSpPr>
        <p:spPr>
          <a:xfrm>
            <a:off x="7776114" y="4077844"/>
            <a:ext cx="13523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１</a:t>
            </a:r>
            <a:r>
              <a:rPr lang="en-US" altLang="ja-JP" sz="4400" b="1" dirty="0"/>
              <a:t>.5</a:t>
            </a:r>
            <a:endParaRPr kumimoji="1" lang="ja-JP" altLang="en-US" sz="4400" b="1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E3D960AD-7B97-44AB-8E1A-B0E714B9C15A}"/>
              </a:ext>
            </a:extLst>
          </p:cNvPr>
          <p:cNvSpPr txBox="1"/>
          <p:nvPr/>
        </p:nvSpPr>
        <p:spPr>
          <a:xfrm>
            <a:off x="10314770" y="5207571"/>
            <a:ext cx="1699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1000</a:t>
            </a:r>
            <a:r>
              <a:rPr lang="ja-JP" altLang="en-US" sz="3600" b="1" dirty="0"/>
              <a:t>円</a:t>
            </a:r>
            <a:endParaRPr kumimoji="1" lang="ja-JP" altLang="en-US" sz="3600" b="1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824B3D0-56DF-455C-8E92-E9079A5CB430}"/>
              </a:ext>
            </a:extLst>
          </p:cNvPr>
          <p:cNvSpPr txBox="1"/>
          <p:nvPr/>
        </p:nvSpPr>
        <p:spPr>
          <a:xfrm>
            <a:off x="7806962" y="5235023"/>
            <a:ext cx="1628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750</a:t>
            </a:r>
            <a:r>
              <a:rPr lang="ja-JP" altLang="en-US" sz="3600" b="1" dirty="0"/>
              <a:t>円</a:t>
            </a:r>
            <a:endParaRPr kumimoji="1" lang="ja-JP" altLang="en-US" sz="3600" b="1" dirty="0"/>
          </a:p>
        </p:txBody>
      </p: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9658D280-FB60-4C9E-9B4B-CCE5E9C0BDE9}"/>
              </a:ext>
            </a:extLst>
          </p:cNvPr>
          <p:cNvCxnSpPr>
            <a:cxnSpLocks/>
          </p:cNvCxnSpPr>
          <p:nvPr/>
        </p:nvCxnSpPr>
        <p:spPr>
          <a:xfrm>
            <a:off x="378854" y="2769878"/>
            <a:ext cx="1153589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F658AF46-48D1-40B2-ABE7-8AC49DEA0520}"/>
              </a:ext>
            </a:extLst>
          </p:cNvPr>
          <p:cNvCxnSpPr/>
          <p:nvPr/>
        </p:nvCxnSpPr>
        <p:spPr>
          <a:xfrm>
            <a:off x="388026" y="2488523"/>
            <a:ext cx="0" cy="39565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20C43AF7-BF8B-40C0-B89F-03FB763172FB}"/>
              </a:ext>
            </a:extLst>
          </p:cNvPr>
          <p:cNvCxnSpPr/>
          <p:nvPr/>
        </p:nvCxnSpPr>
        <p:spPr>
          <a:xfrm>
            <a:off x="5761974" y="2488523"/>
            <a:ext cx="0" cy="39565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93161E07-361D-4A30-BE8C-9DC0C6CB7716}"/>
              </a:ext>
            </a:extLst>
          </p:cNvPr>
          <p:cNvCxnSpPr/>
          <p:nvPr/>
        </p:nvCxnSpPr>
        <p:spPr>
          <a:xfrm>
            <a:off x="3075000" y="2488523"/>
            <a:ext cx="0" cy="39565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FEF9627C-3747-4612-BE5A-AED2C1E7CC6A}"/>
              </a:ext>
            </a:extLst>
          </p:cNvPr>
          <p:cNvSpPr txBox="1"/>
          <p:nvPr/>
        </p:nvSpPr>
        <p:spPr>
          <a:xfrm>
            <a:off x="5488329" y="1885130"/>
            <a:ext cx="5381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solidFill>
                  <a:srgbClr val="0070C0"/>
                </a:solidFill>
              </a:rPr>
              <a:t>1</a:t>
            </a:r>
            <a:endParaRPr kumimoji="1" lang="ja-JP" altLang="en-US" sz="4400" b="1" dirty="0">
              <a:solidFill>
                <a:srgbClr val="0070C0"/>
              </a:solidFill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36CFAD58-B30F-4C62-83C0-1079858C6470}"/>
              </a:ext>
            </a:extLst>
          </p:cNvPr>
          <p:cNvSpPr txBox="1"/>
          <p:nvPr/>
        </p:nvSpPr>
        <p:spPr>
          <a:xfrm>
            <a:off x="2595794" y="1840283"/>
            <a:ext cx="11511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0.5</a:t>
            </a:r>
            <a:endParaRPr kumimoji="1" lang="ja-JP" altLang="en-US" sz="4400" b="1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52B8A572-C460-4D2F-AA41-2E2A531699EC}"/>
              </a:ext>
            </a:extLst>
          </p:cNvPr>
          <p:cNvSpPr txBox="1"/>
          <p:nvPr/>
        </p:nvSpPr>
        <p:spPr>
          <a:xfrm>
            <a:off x="118967" y="1874381"/>
            <a:ext cx="5381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0</a:t>
            </a:r>
            <a:endParaRPr kumimoji="1" lang="ja-JP" altLang="en-US" sz="4400" b="1" dirty="0"/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2A943EF4-6541-43D9-AE4A-56EDF58B44CA}"/>
              </a:ext>
            </a:extLst>
          </p:cNvPr>
          <p:cNvCxnSpPr/>
          <p:nvPr/>
        </p:nvCxnSpPr>
        <p:spPr>
          <a:xfrm>
            <a:off x="11135922" y="2483129"/>
            <a:ext cx="0" cy="39565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6BAD449-4D24-4BD1-9FA4-55042E02480B}"/>
              </a:ext>
            </a:extLst>
          </p:cNvPr>
          <p:cNvCxnSpPr/>
          <p:nvPr/>
        </p:nvCxnSpPr>
        <p:spPr>
          <a:xfrm>
            <a:off x="8448948" y="2483129"/>
            <a:ext cx="0" cy="39565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DA12F6E8-042F-4F1E-B5C4-3E2B07BB4E97}"/>
              </a:ext>
            </a:extLst>
          </p:cNvPr>
          <p:cNvSpPr txBox="1"/>
          <p:nvPr/>
        </p:nvSpPr>
        <p:spPr>
          <a:xfrm>
            <a:off x="10866863" y="1840283"/>
            <a:ext cx="5381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2</a:t>
            </a:r>
            <a:endParaRPr kumimoji="1" lang="ja-JP" altLang="en-US" sz="4400" b="1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C3011F7D-2DD9-46CD-9D65-132268D3F27E}"/>
              </a:ext>
            </a:extLst>
          </p:cNvPr>
          <p:cNvSpPr txBox="1"/>
          <p:nvPr/>
        </p:nvSpPr>
        <p:spPr>
          <a:xfrm>
            <a:off x="7783340" y="1831447"/>
            <a:ext cx="13523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１</a:t>
            </a:r>
            <a:r>
              <a:rPr lang="en-US" altLang="ja-JP" sz="4400" b="1" dirty="0"/>
              <a:t>.5</a:t>
            </a:r>
            <a:endParaRPr kumimoji="1" lang="ja-JP" altLang="en-US" sz="4400" b="1" dirty="0"/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1D4B206-DC0B-46C1-BD31-40441EAFB4C6}"/>
              </a:ext>
            </a:extLst>
          </p:cNvPr>
          <p:cNvCxnSpPr/>
          <p:nvPr/>
        </p:nvCxnSpPr>
        <p:spPr>
          <a:xfrm>
            <a:off x="1340574" y="4729526"/>
            <a:ext cx="0" cy="39565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D87CA90D-86CE-49AE-9EF5-190D04C537E7}"/>
              </a:ext>
            </a:extLst>
          </p:cNvPr>
          <p:cNvSpPr txBox="1"/>
          <p:nvPr/>
        </p:nvSpPr>
        <p:spPr>
          <a:xfrm>
            <a:off x="857358" y="4077484"/>
            <a:ext cx="11511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0.2</a:t>
            </a:r>
            <a:endParaRPr kumimoji="1" lang="ja-JP" altLang="en-US" sz="4400" b="1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212D9866-EE4A-42F3-BABA-836AB47FD778}"/>
              </a:ext>
            </a:extLst>
          </p:cNvPr>
          <p:cNvSpPr txBox="1"/>
          <p:nvPr/>
        </p:nvSpPr>
        <p:spPr>
          <a:xfrm>
            <a:off x="594406" y="5209687"/>
            <a:ext cx="1628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100</a:t>
            </a:r>
            <a:r>
              <a:rPr lang="ja-JP" altLang="en-US" sz="3600" b="1" dirty="0"/>
              <a:t>円</a:t>
            </a:r>
            <a:endParaRPr kumimoji="1" lang="ja-JP" altLang="en-US" sz="3600" b="1" dirty="0"/>
          </a:p>
        </p:txBody>
      </p: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6E659EF6-5CD8-4DF2-897B-686A9B153BB2}"/>
              </a:ext>
            </a:extLst>
          </p:cNvPr>
          <p:cNvSpPr/>
          <p:nvPr/>
        </p:nvSpPr>
        <p:spPr>
          <a:xfrm>
            <a:off x="2287899" y="2885168"/>
            <a:ext cx="1628655" cy="769403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四角形: 角を丸くする 57">
            <a:extLst>
              <a:ext uri="{FF2B5EF4-FFF2-40B4-BE49-F238E27FC236}">
                <a16:creationId xmlns:a16="http://schemas.microsoft.com/office/drawing/2014/main" id="{D7D9557F-2D13-470A-A69F-324B6F8D4752}"/>
              </a:ext>
            </a:extLst>
          </p:cNvPr>
          <p:cNvSpPr/>
          <p:nvPr/>
        </p:nvSpPr>
        <p:spPr>
          <a:xfrm>
            <a:off x="7715349" y="2894648"/>
            <a:ext cx="1628655" cy="769403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四角形: 角を丸くする 58">
            <a:extLst>
              <a:ext uri="{FF2B5EF4-FFF2-40B4-BE49-F238E27FC236}">
                <a16:creationId xmlns:a16="http://schemas.microsoft.com/office/drawing/2014/main" id="{C22BF97C-E286-412F-A294-16155A5FD908}"/>
              </a:ext>
            </a:extLst>
          </p:cNvPr>
          <p:cNvSpPr/>
          <p:nvPr/>
        </p:nvSpPr>
        <p:spPr>
          <a:xfrm>
            <a:off x="10463476" y="2889488"/>
            <a:ext cx="1628655" cy="769403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四角形: 角を丸くする 59">
            <a:extLst>
              <a:ext uri="{FF2B5EF4-FFF2-40B4-BE49-F238E27FC236}">
                <a16:creationId xmlns:a16="http://schemas.microsoft.com/office/drawing/2014/main" id="{D828E1FE-FE0B-4363-9952-645444BC026A}"/>
              </a:ext>
            </a:extLst>
          </p:cNvPr>
          <p:cNvSpPr/>
          <p:nvPr/>
        </p:nvSpPr>
        <p:spPr>
          <a:xfrm>
            <a:off x="2353939" y="5153870"/>
            <a:ext cx="1628655" cy="769403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四角形: 角を丸くする 60">
            <a:extLst>
              <a:ext uri="{FF2B5EF4-FFF2-40B4-BE49-F238E27FC236}">
                <a16:creationId xmlns:a16="http://schemas.microsoft.com/office/drawing/2014/main" id="{E31FCEA5-EC0C-4980-BC41-990CE3BEF26B}"/>
              </a:ext>
            </a:extLst>
          </p:cNvPr>
          <p:cNvSpPr/>
          <p:nvPr/>
        </p:nvSpPr>
        <p:spPr>
          <a:xfrm>
            <a:off x="7721815" y="5131583"/>
            <a:ext cx="1628655" cy="769403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id="{3463658E-EE65-4A9A-A0C1-284FD6E655B7}"/>
              </a:ext>
            </a:extLst>
          </p:cNvPr>
          <p:cNvSpPr/>
          <p:nvPr/>
        </p:nvSpPr>
        <p:spPr>
          <a:xfrm>
            <a:off x="10349938" y="5125179"/>
            <a:ext cx="1628655" cy="769403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四角形: 角を丸くする 62">
            <a:extLst>
              <a:ext uri="{FF2B5EF4-FFF2-40B4-BE49-F238E27FC236}">
                <a16:creationId xmlns:a16="http://schemas.microsoft.com/office/drawing/2014/main" id="{A2CDA187-6A4D-4CAF-8509-21507B689173}"/>
              </a:ext>
            </a:extLst>
          </p:cNvPr>
          <p:cNvSpPr/>
          <p:nvPr/>
        </p:nvSpPr>
        <p:spPr>
          <a:xfrm>
            <a:off x="499665" y="5142369"/>
            <a:ext cx="1628655" cy="769403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302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2" grpId="0"/>
      <p:bldP spid="26" grpId="0"/>
      <p:bldP spid="27" grpId="0"/>
      <p:bldP spid="31" grpId="0"/>
      <p:bldP spid="33" grpId="0"/>
      <p:bldP spid="34" grpId="0"/>
      <p:bldP spid="36" grpId="0"/>
      <p:bldP spid="39" grpId="0"/>
      <p:bldP spid="40" grpId="0"/>
      <p:bldP spid="41" grpId="0"/>
      <p:bldP spid="42" grpId="0"/>
      <p:bldP spid="47" grpId="0"/>
      <p:bldP spid="48" grpId="0"/>
      <p:bldP spid="52" grpId="0"/>
      <p:bldP spid="53" grpId="0"/>
      <p:bldP spid="55" grpId="0"/>
      <p:bldP spid="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182D561F-23D0-4B9C-AFE5-078ABF3EF134}"/>
              </a:ext>
            </a:extLst>
          </p:cNvPr>
          <p:cNvSpPr txBox="1"/>
          <p:nvPr/>
        </p:nvSpPr>
        <p:spPr>
          <a:xfrm>
            <a:off x="2431468" y="4140874"/>
            <a:ext cx="657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×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4D392467-5862-4230-9912-B9DA0EA98FBF}"/>
              </a:ext>
            </a:extLst>
          </p:cNvPr>
          <p:cNvGrpSpPr/>
          <p:nvPr/>
        </p:nvGrpSpPr>
        <p:grpSpPr>
          <a:xfrm>
            <a:off x="1043797" y="4803098"/>
            <a:ext cx="1077184" cy="1394846"/>
            <a:chOff x="1043797" y="4803098"/>
            <a:chExt cx="1077184" cy="1394846"/>
          </a:xfrm>
        </p:grpSpPr>
        <p:pic>
          <p:nvPicPr>
            <p:cNvPr id="12" name="図 11" descr="背景パターン, 四角形&#10;&#10;自動的に生成された説明">
              <a:extLst>
                <a:ext uri="{FF2B5EF4-FFF2-40B4-BE49-F238E27FC236}">
                  <a16:creationId xmlns:a16="http://schemas.microsoft.com/office/drawing/2014/main" id="{DF452976-5F35-4DD8-B90E-1777BA60C4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30289" y="5316607"/>
              <a:ext cx="1394845" cy="367829"/>
            </a:xfrm>
            <a:prstGeom prst="rect">
              <a:avLst/>
            </a:prstGeom>
          </p:spPr>
        </p:pic>
        <p:pic>
          <p:nvPicPr>
            <p:cNvPr id="90" name="図 89" descr="背景パターン, 四角形&#10;&#10;自動的に生成された説明">
              <a:extLst>
                <a:ext uri="{FF2B5EF4-FFF2-40B4-BE49-F238E27FC236}">
                  <a16:creationId xmlns:a16="http://schemas.microsoft.com/office/drawing/2014/main" id="{EED5D6FF-CBEC-49D5-AE40-3831F03209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71814" y="5316607"/>
              <a:ext cx="1394845" cy="367829"/>
            </a:xfrm>
            <a:prstGeom prst="rect">
              <a:avLst/>
            </a:prstGeom>
          </p:spPr>
        </p:pic>
        <p:pic>
          <p:nvPicPr>
            <p:cNvPr id="91" name="図 90" descr="背景パターン, 四角形&#10;&#10;自動的に生成された説明">
              <a:extLst>
                <a:ext uri="{FF2B5EF4-FFF2-40B4-BE49-F238E27FC236}">
                  <a16:creationId xmlns:a16="http://schemas.microsoft.com/office/drawing/2014/main" id="{E72CB49A-8F23-4FCE-8C4E-A54A795977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239644" y="5316606"/>
              <a:ext cx="1394845" cy="367829"/>
            </a:xfrm>
            <a:prstGeom prst="rect">
              <a:avLst/>
            </a:prstGeom>
          </p:spPr>
        </p:pic>
      </p:grp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34954993-65F6-49FD-9304-52BDD6024F26}"/>
              </a:ext>
            </a:extLst>
          </p:cNvPr>
          <p:cNvSpPr txBox="1"/>
          <p:nvPr/>
        </p:nvSpPr>
        <p:spPr>
          <a:xfrm>
            <a:off x="475988" y="767710"/>
            <a:ext cx="107315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妹は鉛筆を</a:t>
            </a:r>
            <a:r>
              <a:rPr kumimoji="1"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本持っています。姉は鉛筆を６本持っています。姉の鉛筆の数と妹の鉛筆の数をくらべましょう。</a:t>
            </a:r>
            <a:endParaRPr kumimoji="1" lang="en-US" altLang="ja-JP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9B437A2-B3A3-4D6D-9A29-86C078890542}"/>
              </a:ext>
            </a:extLst>
          </p:cNvPr>
          <p:cNvSpPr txBox="1"/>
          <p:nvPr/>
        </p:nvSpPr>
        <p:spPr>
          <a:xfrm>
            <a:off x="1242998" y="4173925"/>
            <a:ext cx="8932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妹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5E2292D-06C9-4B9E-8194-651D54F049A0}"/>
              </a:ext>
            </a:extLst>
          </p:cNvPr>
          <p:cNvSpPr txBox="1"/>
          <p:nvPr/>
        </p:nvSpPr>
        <p:spPr>
          <a:xfrm>
            <a:off x="4958658" y="4122243"/>
            <a:ext cx="12270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姉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178CA92-3965-4C41-9892-8D6088B889F0}"/>
              </a:ext>
            </a:extLst>
          </p:cNvPr>
          <p:cNvSpPr txBox="1"/>
          <p:nvPr/>
        </p:nvSpPr>
        <p:spPr>
          <a:xfrm>
            <a:off x="284163" y="51426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/>
              <a:t>割合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983ADCA-74D4-4372-A5F4-68B3820AA6B4}"/>
              </a:ext>
            </a:extLst>
          </p:cNvPr>
          <p:cNvSpPr txBox="1"/>
          <p:nvPr/>
        </p:nvSpPr>
        <p:spPr>
          <a:xfrm>
            <a:off x="6893766" y="3508772"/>
            <a:ext cx="63289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6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1F6E59F-0A60-42FC-8EC2-F52046074AFA}"/>
              </a:ext>
            </a:extLst>
          </p:cNvPr>
          <p:cNvSpPr txBox="1"/>
          <p:nvPr/>
        </p:nvSpPr>
        <p:spPr>
          <a:xfrm>
            <a:off x="1303449" y="6098688"/>
            <a:ext cx="10392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本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281C861-ED2C-4AFF-BE97-EFA940E6B881}"/>
              </a:ext>
            </a:extLst>
          </p:cNvPr>
          <p:cNvSpPr txBox="1"/>
          <p:nvPr/>
        </p:nvSpPr>
        <p:spPr>
          <a:xfrm>
            <a:off x="4829110" y="6098688"/>
            <a:ext cx="12270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６本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2E68876-7F13-4DC7-8181-99E111443BB3}"/>
              </a:ext>
            </a:extLst>
          </p:cNvPr>
          <p:cNvSpPr txBox="1"/>
          <p:nvPr/>
        </p:nvSpPr>
        <p:spPr>
          <a:xfrm>
            <a:off x="2038436" y="16134"/>
            <a:ext cx="77472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何倍にあたるかを表した数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27B78B27-DDE9-466E-9062-6701B9C7DB43}"/>
              </a:ext>
            </a:extLst>
          </p:cNvPr>
          <p:cNvSpPr txBox="1"/>
          <p:nvPr/>
        </p:nvSpPr>
        <p:spPr>
          <a:xfrm>
            <a:off x="4549624" y="2305745"/>
            <a:ext cx="203759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>
                <a:solidFill>
                  <a:srgbClr val="0070C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妹の</a:t>
            </a:r>
            <a:endParaRPr kumimoji="1" lang="en-US" altLang="ja-JP" sz="6600" b="1" dirty="0">
              <a:solidFill>
                <a:srgbClr val="0070C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" name="矢印: 右 1">
            <a:extLst>
              <a:ext uri="{FF2B5EF4-FFF2-40B4-BE49-F238E27FC236}">
                <a16:creationId xmlns:a16="http://schemas.microsoft.com/office/drawing/2014/main" id="{E36CF349-EE91-4A83-B714-FDDF9F8F2409}"/>
              </a:ext>
            </a:extLst>
          </p:cNvPr>
          <p:cNvSpPr/>
          <p:nvPr/>
        </p:nvSpPr>
        <p:spPr>
          <a:xfrm>
            <a:off x="2230659" y="4916126"/>
            <a:ext cx="1783855" cy="5629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72B699A-D55C-49BE-9A52-3E53E9E59BB6}"/>
              </a:ext>
            </a:extLst>
          </p:cNvPr>
          <p:cNvSpPr txBox="1"/>
          <p:nvPr/>
        </p:nvSpPr>
        <p:spPr>
          <a:xfrm>
            <a:off x="10038486" y="3679116"/>
            <a:ext cx="19094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b="1" dirty="0"/>
              <a:t>(</a:t>
            </a:r>
            <a:r>
              <a:rPr kumimoji="1" lang="ja-JP" altLang="en-US" sz="4800" b="1" dirty="0"/>
              <a:t>割合</a:t>
            </a:r>
            <a:r>
              <a:rPr kumimoji="1" lang="en-US" altLang="ja-JP" sz="4800" b="1" dirty="0"/>
              <a:t>)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83AE73F-17D7-4FFF-ABBE-EDBA558BD779}"/>
              </a:ext>
            </a:extLst>
          </p:cNvPr>
          <p:cNvSpPr txBox="1"/>
          <p:nvPr/>
        </p:nvSpPr>
        <p:spPr>
          <a:xfrm>
            <a:off x="7780075" y="2562078"/>
            <a:ext cx="19094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b="1" dirty="0"/>
              <a:t>(</a:t>
            </a:r>
            <a:r>
              <a:rPr kumimoji="1" lang="ja-JP" altLang="en-US" sz="4800" b="1" dirty="0"/>
              <a:t>割合</a:t>
            </a:r>
            <a:r>
              <a:rPr kumimoji="1" lang="en-US" altLang="ja-JP" sz="4800" b="1" dirty="0"/>
              <a:t>)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6E662E7-4E98-432D-9699-43A4F92A39D6}"/>
              </a:ext>
            </a:extLst>
          </p:cNvPr>
          <p:cNvSpPr txBox="1"/>
          <p:nvPr/>
        </p:nvSpPr>
        <p:spPr>
          <a:xfrm>
            <a:off x="1160990" y="3457363"/>
            <a:ext cx="51090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b="1" dirty="0">
                <a:solidFill>
                  <a:srgbClr val="0070C0"/>
                </a:solidFill>
              </a:rPr>
              <a:t>妹をもと</a:t>
            </a:r>
            <a:r>
              <a:rPr lang="ja-JP" altLang="en-US" sz="4800" b="1" dirty="0"/>
              <a:t>にすると</a:t>
            </a:r>
            <a:endParaRPr kumimoji="1" lang="ja-JP" altLang="en-US" sz="4800" b="1" dirty="0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4298C575-8272-4463-9A03-D7A2AF7FF15F}"/>
              </a:ext>
            </a:extLst>
          </p:cNvPr>
          <p:cNvSpPr/>
          <p:nvPr/>
        </p:nvSpPr>
        <p:spPr>
          <a:xfrm>
            <a:off x="3138854" y="4192550"/>
            <a:ext cx="850016" cy="635126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A3B8AA5-7BD7-4B4A-B869-682A834107B2}"/>
              </a:ext>
            </a:extLst>
          </p:cNvPr>
          <p:cNvSpPr txBox="1"/>
          <p:nvPr/>
        </p:nvSpPr>
        <p:spPr>
          <a:xfrm>
            <a:off x="3289539" y="4073508"/>
            <a:ext cx="5941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2D52DDB-F52B-45DC-BFCC-7C35064AA933}"/>
              </a:ext>
            </a:extLst>
          </p:cNvPr>
          <p:cNvSpPr txBox="1"/>
          <p:nvPr/>
        </p:nvSpPr>
        <p:spPr>
          <a:xfrm>
            <a:off x="2688864" y="2283720"/>
            <a:ext cx="203759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姉は</a:t>
            </a:r>
            <a:endParaRPr kumimoji="1" lang="en-US" altLang="ja-JP" sz="6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C990D23E-1886-49BE-8F56-4378383F26EC}"/>
              </a:ext>
            </a:extLst>
          </p:cNvPr>
          <p:cNvSpPr txBox="1"/>
          <p:nvPr/>
        </p:nvSpPr>
        <p:spPr>
          <a:xfrm>
            <a:off x="6083537" y="2331247"/>
            <a:ext cx="19094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２倍</a:t>
            </a:r>
            <a:endParaRPr kumimoji="1" lang="en-US" altLang="ja-JP" sz="6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47C042F6-CDAE-4DD0-85F4-C2890C828B38}"/>
              </a:ext>
            </a:extLst>
          </p:cNvPr>
          <p:cNvGrpSpPr/>
          <p:nvPr/>
        </p:nvGrpSpPr>
        <p:grpSpPr>
          <a:xfrm>
            <a:off x="5266729" y="4846148"/>
            <a:ext cx="1077184" cy="1394846"/>
            <a:chOff x="1043797" y="4803098"/>
            <a:chExt cx="1077184" cy="1394846"/>
          </a:xfrm>
        </p:grpSpPr>
        <p:pic>
          <p:nvPicPr>
            <p:cNvPr id="34" name="図 33" descr="背景パターン, 四角形&#10;&#10;自動的に生成された説明">
              <a:extLst>
                <a:ext uri="{FF2B5EF4-FFF2-40B4-BE49-F238E27FC236}">
                  <a16:creationId xmlns:a16="http://schemas.microsoft.com/office/drawing/2014/main" id="{35BD5B61-1ED2-427F-A0AD-E531864144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30289" y="5316607"/>
              <a:ext cx="1394845" cy="367829"/>
            </a:xfrm>
            <a:prstGeom prst="rect">
              <a:avLst/>
            </a:prstGeom>
          </p:spPr>
        </p:pic>
        <p:pic>
          <p:nvPicPr>
            <p:cNvPr id="35" name="図 34" descr="背景パターン, 四角形&#10;&#10;自動的に生成された説明">
              <a:extLst>
                <a:ext uri="{FF2B5EF4-FFF2-40B4-BE49-F238E27FC236}">
                  <a16:creationId xmlns:a16="http://schemas.microsoft.com/office/drawing/2014/main" id="{681116EA-19DC-41CE-BBF2-E7BC0793EC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71814" y="5316607"/>
              <a:ext cx="1394845" cy="367829"/>
            </a:xfrm>
            <a:prstGeom prst="rect">
              <a:avLst/>
            </a:prstGeom>
          </p:spPr>
        </p:pic>
        <p:pic>
          <p:nvPicPr>
            <p:cNvPr id="36" name="図 35" descr="背景パターン, 四角形&#10;&#10;自動的に生成された説明">
              <a:extLst>
                <a:ext uri="{FF2B5EF4-FFF2-40B4-BE49-F238E27FC236}">
                  <a16:creationId xmlns:a16="http://schemas.microsoft.com/office/drawing/2014/main" id="{DF636067-FF82-4554-8681-5A53EF662C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239644" y="5316606"/>
              <a:ext cx="1394845" cy="367829"/>
            </a:xfrm>
            <a:prstGeom prst="rect">
              <a:avLst/>
            </a:prstGeom>
          </p:spPr>
        </p:pic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5283EA48-25C8-40B1-80FB-8796ED8184CA}"/>
              </a:ext>
            </a:extLst>
          </p:cNvPr>
          <p:cNvGrpSpPr/>
          <p:nvPr/>
        </p:nvGrpSpPr>
        <p:grpSpPr>
          <a:xfrm>
            <a:off x="4141869" y="4846149"/>
            <a:ext cx="1077184" cy="1394846"/>
            <a:chOff x="1043797" y="4803098"/>
            <a:chExt cx="1077184" cy="1394846"/>
          </a:xfrm>
        </p:grpSpPr>
        <p:pic>
          <p:nvPicPr>
            <p:cNvPr id="38" name="図 37" descr="背景パターン, 四角形&#10;&#10;自動的に生成された説明">
              <a:extLst>
                <a:ext uri="{FF2B5EF4-FFF2-40B4-BE49-F238E27FC236}">
                  <a16:creationId xmlns:a16="http://schemas.microsoft.com/office/drawing/2014/main" id="{A10465B3-5D4D-4C20-A6DC-B9B56D8CA61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30289" y="5316607"/>
              <a:ext cx="1394845" cy="367829"/>
            </a:xfrm>
            <a:prstGeom prst="rect">
              <a:avLst/>
            </a:prstGeom>
          </p:spPr>
        </p:pic>
        <p:pic>
          <p:nvPicPr>
            <p:cNvPr id="39" name="図 38" descr="背景パターン, 四角形&#10;&#10;自動的に生成された説明">
              <a:extLst>
                <a:ext uri="{FF2B5EF4-FFF2-40B4-BE49-F238E27FC236}">
                  <a16:creationId xmlns:a16="http://schemas.microsoft.com/office/drawing/2014/main" id="{B8A55B93-770A-4AFE-A4F3-3B162024DD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71814" y="5316607"/>
              <a:ext cx="1394845" cy="367829"/>
            </a:xfrm>
            <a:prstGeom prst="rect">
              <a:avLst/>
            </a:prstGeom>
          </p:spPr>
        </p:pic>
        <p:pic>
          <p:nvPicPr>
            <p:cNvPr id="40" name="図 39" descr="背景パターン, 四角形&#10;&#10;自動的に生成された説明">
              <a:extLst>
                <a:ext uri="{FF2B5EF4-FFF2-40B4-BE49-F238E27FC236}">
                  <a16:creationId xmlns:a16="http://schemas.microsoft.com/office/drawing/2014/main" id="{81017D33-D7E9-4FB9-A93C-1F8705825D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239644" y="5316606"/>
              <a:ext cx="1394845" cy="367829"/>
            </a:xfrm>
            <a:prstGeom prst="rect">
              <a:avLst/>
            </a:prstGeom>
          </p:spPr>
        </p:pic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95549E0-CC9D-4663-AE78-14D6A225A877}"/>
              </a:ext>
            </a:extLst>
          </p:cNvPr>
          <p:cNvSpPr txBox="1"/>
          <p:nvPr/>
        </p:nvSpPr>
        <p:spPr>
          <a:xfrm>
            <a:off x="9540264" y="3508772"/>
            <a:ext cx="69430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46329E47-5A1A-4AD8-94D7-5965578846B5}"/>
              </a:ext>
            </a:extLst>
          </p:cNvPr>
          <p:cNvSpPr txBox="1"/>
          <p:nvPr/>
        </p:nvSpPr>
        <p:spPr>
          <a:xfrm>
            <a:off x="8599359" y="3586876"/>
            <a:ext cx="69430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en-US" altLang="ja-JP" sz="6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DC558652-036F-4415-8B7D-AD4ED4C6ED3B}"/>
              </a:ext>
            </a:extLst>
          </p:cNvPr>
          <p:cNvSpPr txBox="1"/>
          <p:nvPr/>
        </p:nvSpPr>
        <p:spPr>
          <a:xfrm>
            <a:off x="8222274" y="3508772"/>
            <a:ext cx="69430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C5B4EA0C-7AD5-4035-B199-2AF104FB2494}"/>
              </a:ext>
            </a:extLst>
          </p:cNvPr>
          <p:cNvSpPr txBox="1"/>
          <p:nvPr/>
        </p:nvSpPr>
        <p:spPr>
          <a:xfrm>
            <a:off x="7432429" y="3489644"/>
            <a:ext cx="10067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10E73AB-4408-4832-9090-7C4DA0D0306A}"/>
              </a:ext>
            </a:extLst>
          </p:cNvPr>
          <p:cNvSpPr txBox="1"/>
          <p:nvPr/>
        </p:nvSpPr>
        <p:spPr>
          <a:xfrm>
            <a:off x="3953326" y="4104100"/>
            <a:ext cx="7436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倍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1895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98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27" grpId="0"/>
      <p:bldP spid="2" grpId="0" animBg="1"/>
      <p:bldP spid="22" grpId="0"/>
      <p:bldP spid="28" grpId="0"/>
      <p:bldP spid="29" grpId="0"/>
      <p:bldP spid="4" grpId="0" animBg="1"/>
      <p:bldP spid="30" grpId="0"/>
      <p:bldP spid="31" grpId="0"/>
      <p:bldP spid="32" grpId="0"/>
      <p:bldP spid="42" grpId="0"/>
      <p:bldP spid="43" grpId="0"/>
      <p:bldP spid="44" grpId="0"/>
      <p:bldP spid="45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182D561F-23D0-4B9C-AFE5-078ABF3EF134}"/>
              </a:ext>
            </a:extLst>
          </p:cNvPr>
          <p:cNvSpPr txBox="1"/>
          <p:nvPr/>
        </p:nvSpPr>
        <p:spPr>
          <a:xfrm>
            <a:off x="2669856" y="3970114"/>
            <a:ext cx="7085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×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D5EFFEF-73FA-4BD7-B2D1-95B80A64A96B}"/>
              </a:ext>
            </a:extLst>
          </p:cNvPr>
          <p:cNvGrpSpPr/>
          <p:nvPr/>
        </p:nvGrpSpPr>
        <p:grpSpPr>
          <a:xfrm>
            <a:off x="621971" y="4603073"/>
            <a:ext cx="1066354" cy="1394846"/>
            <a:chOff x="621971" y="4603073"/>
            <a:chExt cx="1066354" cy="1394846"/>
          </a:xfrm>
        </p:grpSpPr>
        <p:pic>
          <p:nvPicPr>
            <p:cNvPr id="12" name="図 11" descr="背景パターン, 四角形&#10;&#10;自動的に生成された説明">
              <a:extLst>
                <a:ext uri="{FF2B5EF4-FFF2-40B4-BE49-F238E27FC236}">
                  <a16:creationId xmlns:a16="http://schemas.microsoft.com/office/drawing/2014/main" id="{DF452976-5F35-4DD8-B90E-1777BA60C4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8463" y="5116582"/>
              <a:ext cx="1394845" cy="367829"/>
            </a:xfrm>
            <a:prstGeom prst="rect">
              <a:avLst/>
            </a:prstGeom>
          </p:spPr>
        </p:pic>
        <p:pic>
          <p:nvPicPr>
            <p:cNvPr id="90" name="図 89" descr="背景パターン, 四角形&#10;&#10;自動的に生成された説明">
              <a:extLst>
                <a:ext uri="{FF2B5EF4-FFF2-40B4-BE49-F238E27FC236}">
                  <a16:creationId xmlns:a16="http://schemas.microsoft.com/office/drawing/2014/main" id="{EED5D6FF-CBEC-49D5-AE40-3831F03209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49988" y="5116582"/>
              <a:ext cx="1394845" cy="367829"/>
            </a:xfrm>
            <a:prstGeom prst="rect">
              <a:avLst/>
            </a:prstGeom>
          </p:spPr>
        </p:pic>
        <p:pic>
          <p:nvPicPr>
            <p:cNvPr id="91" name="図 90" descr="背景パターン, 四角形&#10;&#10;自動的に生成された説明">
              <a:extLst>
                <a:ext uri="{FF2B5EF4-FFF2-40B4-BE49-F238E27FC236}">
                  <a16:creationId xmlns:a16="http://schemas.microsoft.com/office/drawing/2014/main" id="{E72CB49A-8F23-4FCE-8C4E-A54A795977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06988" y="5116581"/>
              <a:ext cx="1394845" cy="367829"/>
            </a:xfrm>
            <a:prstGeom prst="rect">
              <a:avLst/>
            </a:prstGeom>
          </p:spPr>
        </p:pic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F79AFE06-7B5F-41E4-A892-4A95A37467B6}"/>
              </a:ext>
            </a:extLst>
          </p:cNvPr>
          <p:cNvGrpSpPr/>
          <p:nvPr/>
        </p:nvGrpSpPr>
        <p:grpSpPr>
          <a:xfrm>
            <a:off x="1818059" y="4586843"/>
            <a:ext cx="1063420" cy="1411075"/>
            <a:chOff x="1818059" y="4586843"/>
            <a:chExt cx="1063420" cy="1411075"/>
          </a:xfrm>
        </p:grpSpPr>
        <p:pic>
          <p:nvPicPr>
            <p:cNvPr id="92" name="図 91" descr="背景パターン, 四角形&#10;&#10;自動的に生成された説明">
              <a:extLst>
                <a:ext uri="{FF2B5EF4-FFF2-40B4-BE49-F238E27FC236}">
                  <a16:creationId xmlns:a16="http://schemas.microsoft.com/office/drawing/2014/main" id="{CD98B781-E255-474E-A91E-995B7A9A58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304551" y="5100351"/>
              <a:ext cx="1394845" cy="367829"/>
            </a:xfrm>
            <a:prstGeom prst="rect">
              <a:avLst/>
            </a:prstGeom>
          </p:spPr>
        </p:pic>
        <p:pic>
          <p:nvPicPr>
            <p:cNvPr id="93" name="図 92" descr="背景パターン, 四角形&#10;&#10;自動的に生成された説明">
              <a:extLst>
                <a:ext uri="{FF2B5EF4-FFF2-40B4-BE49-F238E27FC236}">
                  <a16:creationId xmlns:a16="http://schemas.microsoft.com/office/drawing/2014/main" id="{AB976217-5E5E-44E0-BCE2-84EC825D65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658617" y="5116581"/>
              <a:ext cx="1394845" cy="367829"/>
            </a:xfrm>
            <a:prstGeom prst="rect">
              <a:avLst/>
            </a:prstGeom>
          </p:spPr>
        </p:pic>
        <p:pic>
          <p:nvPicPr>
            <p:cNvPr id="94" name="図 93" descr="背景パターン, 四角形&#10;&#10;自動的に生成された説明">
              <a:extLst>
                <a:ext uri="{FF2B5EF4-FFF2-40B4-BE49-F238E27FC236}">
                  <a16:creationId xmlns:a16="http://schemas.microsoft.com/office/drawing/2014/main" id="{26C56AAA-9CEE-4D5E-9ACF-ADEEFBA503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000142" y="5116581"/>
              <a:ext cx="1394845" cy="367829"/>
            </a:xfrm>
            <a:prstGeom prst="rect">
              <a:avLst/>
            </a:prstGeom>
          </p:spPr>
        </p:pic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BFE05DD1-1E38-4C41-9AC8-15330A0C3BA2}"/>
              </a:ext>
            </a:extLst>
          </p:cNvPr>
          <p:cNvGrpSpPr/>
          <p:nvPr/>
        </p:nvGrpSpPr>
        <p:grpSpPr>
          <a:xfrm>
            <a:off x="4696590" y="4663875"/>
            <a:ext cx="1077184" cy="1394846"/>
            <a:chOff x="4696590" y="4663875"/>
            <a:chExt cx="1077184" cy="1394846"/>
          </a:xfrm>
        </p:grpSpPr>
        <p:pic>
          <p:nvPicPr>
            <p:cNvPr id="95" name="図 94" descr="背景パターン, 四角形&#10;&#10;自動的に生成された説明">
              <a:extLst>
                <a:ext uri="{FF2B5EF4-FFF2-40B4-BE49-F238E27FC236}">
                  <a16:creationId xmlns:a16="http://schemas.microsoft.com/office/drawing/2014/main" id="{0E999DA5-E2E1-4961-8117-814DED7CCE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183082" y="5177384"/>
              <a:ext cx="1394845" cy="367829"/>
            </a:xfrm>
            <a:prstGeom prst="rect">
              <a:avLst/>
            </a:prstGeom>
          </p:spPr>
        </p:pic>
        <p:pic>
          <p:nvPicPr>
            <p:cNvPr id="96" name="図 95" descr="背景パターン, 四角形&#10;&#10;自動的に生成された説明">
              <a:extLst>
                <a:ext uri="{FF2B5EF4-FFF2-40B4-BE49-F238E27FC236}">
                  <a16:creationId xmlns:a16="http://schemas.microsoft.com/office/drawing/2014/main" id="{94726D1B-CDAE-4045-8E57-229A8126D6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524607" y="5177384"/>
              <a:ext cx="1394845" cy="367829"/>
            </a:xfrm>
            <a:prstGeom prst="rect">
              <a:avLst/>
            </a:prstGeom>
          </p:spPr>
        </p:pic>
        <p:pic>
          <p:nvPicPr>
            <p:cNvPr id="97" name="図 96" descr="背景パターン, 四角形&#10;&#10;自動的に生成された説明">
              <a:extLst>
                <a:ext uri="{FF2B5EF4-FFF2-40B4-BE49-F238E27FC236}">
                  <a16:creationId xmlns:a16="http://schemas.microsoft.com/office/drawing/2014/main" id="{B0DFDECA-F1A4-4E0E-AEED-059DECAA91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892437" y="5177383"/>
              <a:ext cx="1394845" cy="367829"/>
            </a:xfrm>
            <a:prstGeom prst="rect">
              <a:avLst/>
            </a:prstGeom>
          </p:spPr>
        </p:pic>
      </p:grp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34954993-65F6-49FD-9304-52BDD6024F26}"/>
              </a:ext>
            </a:extLst>
          </p:cNvPr>
          <p:cNvSpPr txBox="1"/>
          <p:nvPr/>
        </p:nvSpPr>
        <p:spPr>
          <a:xfrm>
            <a:off x="289297" y="823447"/>
            <a:ext cx="115336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妹は鉛筆を</a:t>
            </a:r>
            <a:r>
              <a:rPr kumimoji="1" lang="en-US" altLang="ja-JP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r>
              <a:rPr kumimoji="1" lang="ja-JP" altLang="en-US" sz="3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本持っています。姉は鉛筆を６本持っています。姉の鉛筆の数と妹の鉛筆の数をくらべましょう。</a:t>
            </a:r>
            <a:endParaRPr kumimoji="1" lang="en-US" altLang="ja-JP" sz="3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9B437A2-B3A3-4D6D-9A29-86C078890542}"/>
              </a:ext>
            </a:extLst>
          </p:cNvPr>
          <p:cNvSpPr txBox="1"/>
          <p:nvPr/>
        </p:nvSpPr>
        <p:spPr>
          <a:xfrm>
            <a:off x="4854335" y="4021975"/>
            <a:ext cx="8932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妹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5E2292D-06C9-4B9E-8194-651D54F049A0}"/>
              </a:ext>
            </a:extLst>
          </p:cNvPr>
          <p:cNvSpPr txBox="1"/>
          <p:nvPr/>
        </p:nvSpPr>
        <p:spPr>
          <a:xfrm>
            <a:off x="1267574" y="4009799"/>
            <a:ext cx="12270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姉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178CA92-3965-4C41-9892-8D6088B889F0}"/>
              </a:ext>
            </a:extLst>
          </p:cNvPr>
          <p:cNvSpPr txBox="1"/>
          <p:nvPr/>
        </p:nvSpPr>
        <p:spPr>
          <a:xfrm>
            <a:off x="414212" y="29084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/>
              <a:t>割合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983ADCA-74D4-4372-A5F4-68B3820AA6B4}"/>
              </a:ext>
            </a:extLst>
          </p:cNvPr>
          <p:cNvSpPr txBox="1"/>
          <p:nvPr/>
        </p:nvSpPr>
        <p:spPr>
          <a:xfrm>
            <a:off x="7057805" y="3370229"/>
            <a:ext cx="72551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1F6E59F-0A60-42FC-8EC2-F52046074AFA}"/>
              </a:ext>
            </a:extLst>
          </p:cNvPr>
          <p:cNvSpPr txBox="1"/>
          <p:nvPr/>
        </p:nvSpPr>
        <p:spPr>
          <a:xfrm>
            <a:off x="1303449" y="5896465"/>
            <a:ext cx="10392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6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本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281C861-ED2C-4AFF-BE97-EFA940E6B881}"/>
              </a:ext>
            </a:extLst>
          </p:cNvPr>
          <p:cNvSpPr txBox="1"/>
          <p:nvPr/>
        </p:nvSpPr>
        <p:spPr>
          <a:xfrm>
            <a:off x="4829110" y="5896465"/>
            <a:ext cx="12270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本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2E68876-7F13-4DC7-8181-99E111443BB3}"/>
              </a:ext>
            </a:extLst>
          </p:cNvPr>
          <p:cNvSpPr txBox="1"/>
          <p:nvPr/>
        </p:nvSpPr>
        <p:spPr>
          <a:xfrm>
            <a:off x="2172125" y="82421"/>
            <a:ext cx="77472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何倍にあたるかを表した数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6500BFB-5171-41DD-A876-CF5D83D63F08}"/>
              </a:ext>
            </a:extLst>
          </p:cNvPr>
          <p:cNvSpPr txBox="1"/>
          <p:nvPr/>
        </p:nvSpPr>
        <p:spPr>
          <a:xfrm>
            <a:off x="1451304" y="3178801"/>
            <a:ext cx="51090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b="1" dirty="0">
                <a:solidFill>
                  <a:srgbClr val="0070C0"/>
                </a:solidFill>
              </a:rPr>
              <a:t>姉をもと</a:t>
            </a:r>
            <a:r>
              <a:rPr lang="ja-JP" altLang="en-US" sz="4800" b="1" dirty="0"/>
              <a:t>にすると</a:t>
            </a:r>
            <a:endParaRPr kumimoji="1" lang="ja-JP" altLang="en-US" sz="4800" b="1" dirty="0"/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B1FEE0C2-9D82-4471-9A55-EEDC8788D128}"/>
              </a:ext>
            </a:extLst>
          </p:cNvPr>
          <p:cNvSpPr/>
          <p:nvPr/>
        </p:nvSpPr>
        <p:spPr>
          <a:xfrm>
            <a:off x="3334635" y="3964294"/>
            <a:ext cx="900056" cy="677326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矢印: 右 28">
            <a:extLst>
              <a:ext uri="{FF2B5EF4-FFF2-40B4-BE49-F238E27FC236}">
                <a16:creationId xmlns:a16="http://schemas.microsoft.com/office/drawing/2014/main" id="{D793BB28-B99B-4BD4-B517-A075157B9ABC}"/>
              </a:ext>
            </a:extLst>
          </p:cNvPr>
          <p:cNvSpPr/>
          <p:nvPr/>
        </p:nvSpPr>
        <p:spPr>
          <a:xfrm>
            <a:off x="2900529" y="4737578"/>
            <a:ext cx="1783855" cy="5629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7F7129E-12B2-440D-8A3C-D49D2BF59970}"/>
              </a:ext>
            </a:extLst>
          </p:cNvPr>
          <p:cNvSpPr txBox="1"/>
          <p:nvPr/>
        </p:nvSpPr>
        <p:spPr>
          <a:xfrm>
            <a:off x="3314704" y="3939067"/>
            <a:ext cx="9969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0.5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D327C2A-EF3A-4B8C-95B7-8AB086F28F36}"/>
              </a:ext>
            </a:extLst>
          </p:cNvPr>
          <p:cNvSpPr txBox="1"/>
          <p:nvPr/>
        </p:nvSpPr>
        <p:spPr>
          <a:xfrm>
            <a:off x="4236493" y="2032764"/>
            <a:ext cx="190949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>
                <a:solidFill>
                  <a:srgbClr val="0070C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姉</a:t>
            </a:r>
            <a:r>
              <a:rPr kumimoji="1" lang="ja-JP" altLang="en-US" sz="6600" b="1" dirty="0">
                <a:solidFill>
                  <a:srgbClr val="0070C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の</a:t>
            </a:r>
            <a:endParaRPr kumimoji="1" lang="en-US" altLang="ja-JP" sz="6600" b="1" dirty="0">
              <a:solidFill>
                <a:srgbClr val="0070C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F88FBE1A-AD47-4028-B562-D2FA745F055F}"/>
              </a:ext>
            </a:extLst>
          </p:cNvPr>
          <p:cNvSpPr txBox="1"/>
          <p:nvPr/>
        </p:nvSpPr>
        <p:spPr>
          <a:xfrm>
            <a:off x="8383986" y="2296660"/>
            <a:ext cx="19094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b="1" dirty="0"/>
              <a:t>(</a:t>
            </a:r>
            <a:r>
              <a:rPr kumimoji="1" lang="ja-JP" altLang="en-US" sz="4800" b="1" dirty="0"/>
              <a:t>割合</a:t>
            </a:r>
            <a:r>
              <a:rPr kumimoji="1" lang="en-US" altLang="ja-JP" sz="4800" b="1" dirty="0"/>
              <a:t>)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DF922CD5-DC4D-4D3D-837B-1D12DB5E4362}"/>
              </a:ext>
            </a:extLst>
          </p:cNvPr>
          <p:cNvSpPr txBox="1"/>
          <p:nvPr/>
        </p:nvSpPr>
        <p:spPr>
          <a:xfrm>
            <a:off x="2539955" y="2019661"/>
            <a:ext cx="190949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妹</a:t>
            </a:r>
            <a:r>
              <a:rPr kumimoji="1" lang="ja-JP" altLang="en-US" sz="6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は</a:t>
            </a:r>
            <a:endParaRPr kumimoji="1" lang="en-US" altLang="ja-JP" sz="6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35C91368-A63E-46DA-8D8C-420106DB289A}"/>
              </a:ext>
            </a:extLst>
          </p:cNvPr>
          <p:cNvSpPr txBox="1"/>
          <p:nvPr/>
        </p:nvSpPr>
        <p:spPr>
          <a:xfrm>
            <a:off x="6056136" y="2032764"/>
            <a:ext cx="26306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0.5</a:t>
            </a:r>
            <a:r>
              <a:rPr kumimoji="1" lang="ja-JP" altLang="en-US" sz="6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倍</a:t>
            </a:r>
            <a:endParaRPr kumimoji="1" lang="en-US" altLang="ja-JP" sz="6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D8C2C1AD-32CE-4230-B768-A156A3F1CFCA}"/>
              </a:ext>
            </a:extLst>
          </p:cNvPr>
          <p:cNvSpPr txBox="1"/>
          <p:nvPr/>
        </p:nvSpPr>
        <p:spPr>
          <a:xfrm>
            <a:off x="4167791" y="3868336"/>
            <a:ext cx="7436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倍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ADEA78C-7920-4D50-92C1-A7138E2DF7CB}"/>
              </a:ext>
            </a:extLst>
          </p:cNvPr>
          <p:cNvSpPr txBox="1"/>
          <p:nvPr/>
        </p:nvSpPr>
        <p:spPr>
          <a:xfrm>
            <a:off x="8652834" y="3391553"/>
            <a:ext cx="6796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6</a:t>
            </a:r>
            <a:endParaRPr kumimoji="1" lang="en-US" altLang="ja-JP" sz="6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3C331E0C-7D9B-4FAE-ADDC-6A06730C7A65}"/>
              </a:ext>
            </a:extLst>
          </p:cNvPr>
          <p:cNvSpPr txBox="1"/>
          <p:nvPr/>
        </p:nvSpPr>
        <p:spPr>
          <a:xfrm>
            <a:off x="10009632" y="3433222"/>
            <a:ext cx="156167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0.5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6B0E846F-B91B-47DD-826E-6E3EFBD9C751}"/>
              </a:ext>
            </a:extLst>
          </p:cNvPr>
          <p:cNvSpPr txBox="1"/>
          <p:nvPr/>
        </p:nvSpPr>
        <p:spPr>
          <a:xfrm>
            <a:off x="9150244" y="3433222"/>
            <a:ext cx="9908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en-US" altLang="ja-JP" sz="6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1041636-DA26-4C08-9496-70E9799241F1}"/>
              </a:ext>
            </a:extLst>
          </p:cNvPr>
          <p:cNvSpPr txBox="1"/>
          <p:nvPr/>
        </p:nvSpPr>
        <p:spPr>
          <a:xfrm>
            <a:off x="7735497" y="3391553"/>
            <a:ext cx="6796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6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en-US" altLang="ja-JP" sz="66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9150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98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22" grpId="0"/>
      <p:bldP spid="28" grpId="0" animBg="1"/>
      <p:bldP spid="30" grpId="0"/>
      <p:bldP spid="32" grpId="0"/>
      <p:bldP spid="33" grpId="0"/>
      <p:bldP spid="34" grpId="0"/>
      <p:bldP spid="35" grpId="0"/>
      <p:bldP spid="36" grpId="0"/>
      <p:bldP spid="37" grpId="0"/>
      <p:bldP spid="40" grpId="0"/>
      <p:bldP spid="41" grpId="0"/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4FE84AD-7EEA-481F-8549-EA1D16463C9E}"/>
              </a:ext>
            </a:extLst>
          </p:cNvPr>
          <p:cNvSpPr txBox="1"/>
          <p:nvPr/>
        </p:nvSpPr>
        <p:spPr>
          <a:xfrm>
            <a:off x="371628" y="144281"/>
            <a:ext cx="634019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b="1" dirty="0"/>
              <a:t>割合（わりあい）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630C5D2-648F-4DA8-956B-649FDBFA06C0}"/>
              </a:ext>
            </a:extLst>
          </p:cNvPr>
          <p:cNvSpPr txBox="1"/>
          <p:nvPr/>
        </p:nvSpPr>
        <p:spPr>
          <a:xfrm>
            <a:off x="5172944" y="1216404"/>
            <a:ext cx="48013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b="1" dirty="0">
                <a:solidFill>
                  <a:srgbClr val="0070C0"/>
                </a:solidFill>
              </a:rPr>
              <a:t>もとにする量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51999BC-EAC1-4BF5-AC6D-31884B3CE5D7}"/>
              </a:ext>
            </a:extLst>
          </p:cNvPr>
          <p:cNvSpPr txBox="1"/>
          <p:nvPr/>
        </p:nvSpPr>
        <p:spPr>
          <a:xfrm>
            <a:off x="580117" y="1280283"/>
            <a:ext cx="40318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b="1" dirty="0"/>
              <a:t>くらべる量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B12452F-E01B-4F87-A2A8-99E53FD83C15}"/>
              </a:ext>
            </a:extLst>
          </p:cNvPr>
          <p:cNvSpPr txBox="1"/>
          <p:nvPr/>
        </p:nvSpPr>
        <p:spPr>
          <a:xfrm>
            <a:off x="747171" y="2665223"/>
            <a:ext cx="105328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ある量をもとにして，くらべる量がもとにする量の</a:t>
            </a:r>
            <a:r>
              <a:rPr kumimoji="1" lang="ja-JP" altLang="en-US" sz="4800" b="1" dirty="0">
                <a:solidFill>
                  <a:srgbClr val="FF0000"/>
                </a:solidFill>
              </a:rPr>
              <a:t>何倍にあたるかを表した数</a:t>
            </a:r>
            <a:r>
              <a:rPr kumimoji="1" lang="ja-JP" altLang="en-US" sz="4800" b="1" dirty="0"/>
              <a:t>を，割合といいます。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A67D698E-F53C-45AB-A618-180297DCD835}"/>
              </a:ext>
            </a:extLst>
          </p:cNvPr>
          <p:cNvSpPr/>
          <p:nvPr/>
        </p:nvSpPr>
        <p:spPr>
          <a:xfrm>
            <a:off x="580117" y="2352406"/>
            <a:ext cx="11148821" cy="2887809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391F076-3D91-4FB8-AF4B-CDE66D4CBE33}"/>
              </a:ext>
            </a:extLst>
          </p:cNvPr>
          <p:cNvSpPr txBox="1"/>
          <p:nvPr/>
        </p:nvSpPr>
        <p:spPr>
          <a:xfrm>
            <a:off x="371628" y="5438489"/>
            <a:ext cx="17235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b="1" dirty="0"/>
              <a:t>割合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92E0571-9907-4E9A-8CFD-A3F515F873EC}"/>
              </a:ext>
            </a:extLst>
          </p:cNvPr>
          <p:cNvSpPr txBox="1"/>
          <p:nvPr/>
        </p:nvSpPr>
        <p:spPr>
          <a:xfrm>
            <a:off x="7325956" y="5417014"/>
            <a:ext cx="48013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b="1" dirty="0">
                <a:solidFill>
                  <a:srgbClr val="0070C0"/>
                </a:solidFill>
              </a:rPr>
              <a:t>もとにする量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8F6E8F4-10C3-4F56-A3CA-E91BF5A1F68F}"/>
              </a:ext>
            </a:extLst>
          </p:cNvPr>
          <p:cNvSpPr txBox="1"/>
          <p:nvPr/>
        </p:nvSpPr>
        <p:spPr>
          <a:xfrm>
            <a:off x="2537902" y="5477183"/>
            <a:ext cx="40318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b="1" dirty="0"/>
              <a:t>くらべる量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972323-B2B8-44FC-B7CD-D3476765C377}"/>
              </a:ext>
            </a:extLst>
          </p:cNvPr>
          <p:cNvSpPr txBox="1"/>
          <p:nvPr/>
        </p:nvSpPr>
        <p:spPr>
          <a:xfrm>
            <a:off x="6440506" y="5268983"/>
            <a:ext cx="11508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5ACDE85-D82A-4A0B-8A0A-BD56975391FE}"/>
              </a:ext>
            </a:extLst>
          </p:cNvPr>
          <p:cNvSpPr txBox="1"/>
          <p:nvPr/>
        </p:nvSpPr>
        <p:spPr>
          <a:xfrm>
            <a:off x="1904591" y="5399795"/>
            <a:ext cx="9379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en-US" altLang="ja-JP" sz="6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3864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5" grpId="0"/>
      <p:bldP spid="3" grpId="0" animBg="1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3ED719E8-CE2C-44FF-95B5-C9604652BA41}"/>
              </a:ext>
            </a:extLst>
          </p:cNvPr>
          <p:cNvCxnSpPr>
            <a:cxnSpLocks/>
          </p:cNvCxnSpPr>
          <p:nvPr/>
        </p:nvCxnSpPr>
        <p:spPr>
          <a:xfrm>
            <a:off x="5996780" y="237812"/>
            <a:ext cx="0" cy="239476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2C165242-37B5-4494-B05A-C483B15526D3}"/>
              </a:ext>
            </a:extLst>
          </p:cNvPr>
          <p:cNvSpPr/>
          <p:nvPr/>
        </p:nvSpPr>
        <p:spPr>
          <a:xfrm>
            <a:off x="2408444" y="1581285"/>
            <a:ext cx="7200000" cy="773723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182D561F-23D0-4B9C-AFE5-078ABF3EF134}"/>
              </a:ext>
            </a:extLst>
          </p:cNvPr>
          <p:cNvSpPr txBox="1"/>
          <p:nvPr/>
        </p:nvSpPr>
        <p:spPr>
          <a:xfrm>
            <a:off x="3907981" y="426690"/>
            <a:ext cx="5775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8686BB0-9F74-4E3D-AEB9-6A03728EE14A}"/>
              </a:ext>
            </a:extLst>
          </p:cNvPr>
          <p:cNvSpPr txBox="1"/>
          <p:nvPr/>
        </p:nvSpPr>
        <p:spPr>
          <a:xfrm>
            <a:off x="6008443" y="444275"/>
            <a:ext cx="16067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solidFill>
                  <a:srgbClr val="0070C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10</a:t>
            </a:r>
            <a:r>
              <a:rPr lang="ja-JP" altLang="en-US" sz="4000" b="1" dirty="0">
                <a:solidFill>
                  <a:srgbClr val="0070C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人</a:t>
            </a:r>
            <a:endParaRPr kumimoji="1" lang="en-US" altLang="ja-JP" sz="4000" b="1" dirty="0">
              <a:solidFill>
                <a:srgbClr val="0070C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0444814-6447-4BDB-A2F7-63D659A1331A}"/>
              </a:ext>
            </a:extLst>
          </p:cNvPr>
          <p:cNvSpPr txBox="1"/>
          <p:nvPr/>
        </p:nvSpPr>
        <p:spPr>
          <a:xfrm>
            <a:off x="9648851" y="1647122"/>
            <a:ext cx="16580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人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22D949DD-F621-4235-ADB4-07CBC1E226E2}"/>
              </a:ext>
            </a:extLst>
          </p:cNvPr>
          <p:cNvSpPr txBox="1"/>
          <p:nvPr/>
        </p:nvSpPr>
        <p:spPr>
          <a:xfrm>
            <a:off x="5763605" y="1647122"/>
            <a:ext cx="5775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B06CDC83-5D26-4494-B2FF-FF2F04109679}"/>
              </a:ext>
            </a:extLst>
          </p:cNvPr>
          <p:cNvCxnSpPr>
            <a:cxnSpLocks/>
          </p:cNvCxnSpPr>
          <p:nvPr/>
        </p:nvCxnSpPr>
        <p:spPr>
          <a:xfrm>
            <a:off x="2402651" y="144795"/>
            <a:ext cx="5287" cy="27417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0CCC734-4EE4-4FD7-AC22-AF52105D2924}"/>
              </a:ext>
            </a:extLst>
          </p:cNvPr>
          <p:cNvSpPr txBox="1"/>
          <p:nvPr/>
        </p:nvSpPr>
        <p:spPr>
          <a:xfrm>
            <a:off x="1697215" y="4245631"/>
            <a:ext cx="97558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10</a:t>
            </a:r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を</a:t>
            </a:r>
            <a:r>
              <a:rPr lang="ja-JP" altLang="en-US" sz="4000" b="1" dirty="0">
                <a:solidFill>
                  <a:srgbClr val="0070C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１とみる</a:t>
            </a:r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と</a:t>
            </a:r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20</a:t>
            </a:r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は　　　にあたります。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9340D39-4C6A-41D9-AFEF-723B9EB9722A}"/>
              </a:ext>
            </a:extLst>
          </p:cNvPr>
          <p:cNvSpPr/>
          <p:nvPr/>
        </p:nvSpPr>
        <p:spPr>
          <a:xfrm>
            <a:off x="2396780" y="426690"/>
            <a:ext cx="3600000" cy="773723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9401B99D-1C29-4367-9991-1A627606DAFA}"/>
              </a:ext>
            </a:extLst>
          </p:cNvPr>
          <p:cNvSpPr/>
          <p:nvPr/>
        </p:nvSpPr>
        <p:spPr>
          <a:xfrm>
            <a:off x="6575120" y="4245631"/>
            <a:ext cx="1192882" cy="838019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CC187BA-2B1D-4047-A8E7-11E9A017ECC2}"/>
              </a:ext>
            </a:extLst>
          </p:cNvPr>
          <p:cNvSpPr txBox="1"/>
          <p:nvPr/>
        </p:nvSpPr>
        <p:spPr>
          <a:xfrm>
            <a:off x="1626972" y="2695585"/>
            <a:ext cx="95369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solidFill>
                  <a:srgbClr val="0070C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10</a:t>
            </a:r>
            <a:r>
              <a:rPr lang="ja-JP" altLang="en-US" sz="4000" b="1" dirty="0">
                <a:solidFill>
                  <a:srgbClr val="0070C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人をもと</a:t>
            </a:r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にすると</a:t>
            </a:r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20</a:t>
            </a:r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人は何倍ですか。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15FCAD04-6603-4BEC-85D0-E1B0A28C964A}"/>
              </a:ext>
            </a:extLst>
          </p:cNvPr>
          <p:cNvCxnSpPr>
            <a:cxnSpLocks/>
          </p:cNvCxnSpPr>
          <p:nvPr/>
        </p:nvCxnSpPr>
        <p:spPr>
          <a:xfrm>
            <a:off x="2025133" y="3403471"/>
            <a:ext cx="2341352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矢印: 下 10">
            <a:extLst>
              <a:ext uri="{FF2B5EF4-FFF2-40B4-BE49-F238E27FC236}">
                <a16:creationId xmlns:a16="http://schemas.microsoft.com/office/drawing/2014/main" id="{5E2B8224-95F0-4E83-822B-AE25A57D28D4}"/>
              </a:ext>
            </a:extLst>
          </p:cNvPr>
          <p:cNvSpPr/>
          <p:nvPr/>
        </p:nvSpPr>
        <p:spPr>
          <a:xfrm rot="842525">
            <a:off x="3184678" y="3516919"/>
            <a:ext cx="339851" cy="7009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39999DEB-D642-4AB1-8B63-9658EA22B297}"/>
              </a:ext>
            </a:extLst>
          </p:cNvPr>
          <p:cNvCxnSpPr>
            <a:cxnSpLocks/>
          </p:cNvCxnSpPr>
          <p:nvPr/>
        </p:nvCxnSpPr>
        <p:spPr>
          <a:xfrm>
            <a:off x="2675663" y="4946006"/>
            <a:ext cx="2341352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6AD68041-A442-4253-8E2D-1B14AF99091D}"/>
              </a:ext>
            </a:extLst>
          </p:cNvPr>
          <p:cNvSpPr txBox="1"/>
          <p:nvPr/>
        </p:nvSpPr>
        <p:spPr>
          <a:xfrm>
            <a:off x="5017016" y="3394150"/>
            <a:ext cx="10173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20</a:t>
            </a:r>
            <a:endParaRPr kumimoji="1" lang="en-US" altLang="ja-JP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A0C18D45-DB1E-41C0-A501-5B7293F2636E}"/>
              </a:ext>
            </a:extLst>
          </p:cNvPr>
          <p:cNvSpPr txBox="1"/>
          <p:nvPr/>
        </p:nvSpPr>
        <p:spPr>
          <a:xfrm>
            <a:off x="6536508" y="3373666"/>
            <a:ext cx="10170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10</a:t>
            </a:r>
            <a:endParaRPr kumimoji="1" lang="en-US" altLang="ja-JP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D38EC13C-DBFA-41F8-B6ED-A6F50752B5C4}"/>
              </a:ext>
            </a:extLst>
          </p:cNvPr>
          <p:cNvSpPr txBox="1"/>
          <p:nvPr/>
        </p:nvSpPr>
        <p:spPr>
          <a:xfrm>
            <a:off x="7313170" y="3394150"/>
            <a:ext cx="7483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en-US" altLang="ja-JP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DA73F49C-718E-4326-96B4-07C88E184C0C}"/>
              </a:ext>
            </a:extLst>
          </p:cNvPr>
          <p:cNvSpPr txBox="1"/>
          <p:nvPr/>
        </p:nvSpPr>
        <p:spPr>
          <a:xfrm>
            <a:off x="5769341" y="3373666"/>
            <a:ext cx="6780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en-US" altLang="ja-JP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4C99405E-CF2E-4512-9E05-B1454194F004}"/>
              </a:ext>
            </a:extLst>
          </p:cNvPr>
          <p:cNvSpPr txBox="1"/>
          <p:nvPr/>
        </p:nvSpPr>
        <p:spPr>
          <a:xfrm>
            <a:off x="7950226" y="3384889"/>
            <a:ext cx="7483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  <a:endParaRPr kumimoji="1" lang="en-US" altLang="ja-JP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36D19558-5EC4-4C3E-B72F-367B8567EAC0}"/>
              </a:ext>
            </a:extLst>
          </p:cNvPr>
          <p:cNvSpPr txBox="1"/>
          <p:nvPr/>
        </p:nvSpPr>
        <p:spPr>
          <a:xfrm>
            <a:off x="1697215" y="477970"/>
            <a:ext cx="5829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A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9BF65518-D716-4221-B14A-E62DFA38B57A}"/>
              </a:ext>
            </a:extLst>
          </p:cNvPr>
          <p:cNvSpPr txBox="1"/>
          <p:nvPr/>
        </p:nvSpPr>
        <p:spPr>
          <a:xfrm>
            <a:off x="1714112" y="1611642"/>
            <a:ext cx="504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B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AB1DCF27-C0D1-4638-B902-AD0C1AB0DAEF}"/>
              </a:ext>
            </a:extLst>
          </p:cNvPr>
          <p:cNvSpPr txBox="1"/>
          <p:nvPr/>
        </p:nvSpPr>
        <p:spPr>
          <a:xfrm>
            <a:off x="6578055" y="4156808"/>
            <a:ext cx="13721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</a:t>
            </a:r>
            <a:r>
              <a:rPr kumimoji="1" lang="ja-JP" altLang="en-US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倍</a:t>
            </a:r>
            <a:endParaRPr kumimoji="1" lang="en-US" altLang="ja-JP" sz="6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2482212-232A-4298-9499-7618F310E64F}"/>
              </a:ext>
            </a:extLst>
          </p:cNvPr>
          <p:cNvSpPr txBox="1"/>
          <p:nvPr/>
        </p:nvSpPr>
        <p:spPr>
          <a:xfrm>
            <a:off x="4024568" y="435819"/>
            <a:ext cx="5775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6863ECC-9256-49BA-8C49-616204868600}"/>
              </a:ext>
            </a:extLst>
          </p:cNvPr>
          <p:cNvSpPr txBox="1"/>
          <p:nvPr/>
        </p:nvSpPr>
        <p:spPr>
          <a:xfrm>
            <a:off x="2218240" y="5971426"/>
            <a:ext cx="68691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20</a:t>
            </a:r>
            <a:r>
              <a:rPr lang="ja-JP" altLang="en-US" sz="44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人は</a:t>
            </a:r>
            <a:r>
              <a:rPr lang="en-US" altLang="ja-JP" sz="4400" b="1" dirty="0">
                <a:solidFill>
                  <a:srgbClr val="0070C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10</a:t>
            </a:r>
            <a:r>
              <a:rPr lang="ja-JP" altLang="en-US" sz="4400" b="1" dirty="0">
                <a:solidFill>
                  <a:srgbClr val="0070C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人の</a:t>
            </a:r>
            <a:r>
              <a:rPr lang="ja-JP" altLang="en-US" sz="44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何倍ですか。</a:t>
            </a:r>
            <a:endParaRPr kumimoji="1" lang="en-US" altLang="ja-JP" sz="4400" b="1" dirty="0">
              <a:solidFill>
                <a:srgbClr val="FF000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B931FBB-0EB9-43D9-9B27-4DF031EA4BDF}"/>
              </a:ext>
            </a:extLst>
          </p:cNvPr>
          <p:cNvSpPr txBox="1"/>
          <p:nvPr/>
        </p:nvSpPr>
        <p:spPr>
          <a:xfrm>
            <a:off x="187840" y="5262416"/>
            <a:ext cx="82510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これを　ふつうの言い方で言うと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5161F00-BAFF-425C-9058-72711FE80824}"/>
              </a:ext>
            </a:extLst>
          </p:cNvPr>
          <p:cNvSpPr txBox="1"/>
          <p:nvPr/>
        </p:nvSpPr>
        <p:spPr>
          <a:xfrm>
            <a:off x="8727354" y="5954261"/>
            <a:ext cx="33620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となります。</a:t>
            </a:r>
            <a:endParaRPr kumimoji="1" lang="en-US" altLang="ja-JP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2008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5" grpId="0"/>
      <p:bldP spid="66" grpId="0"/>
      <p:bldP spid="62" grpId="0"/>
      <p:bldP spid="19" grpId="0"/>
      <p:bldP spid="3" grpId="0" animBg="1"/>
      <p:bldP spid="2" grpId="0" animBg="1"/>
      <p:bldP spid="27" grpId="0"/>
      <p:bldP spid="11" grpId="0" animBg="1"/>
      <p:bldP spid="38" grpId="0"/>
      <p:bldP spid="39" grpId="0"/>
      <p:bldP spid="40" grpId="0"/>
      <p:bldP spid="41" grpId="0"/>
      <p:bldP spid="42" grpId="0"/>
      <p:bldP spid="43" grpId="0"/>
      <p:bldP spid="44" grpId="0"/>
      <p:bldP spid="25" grpId="0"/>
      <p:bldP spid="29" grpId="0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3ED719E8-CE2C-44FF-95B5-C9604652BA41}"/>
              </a:ext>
            </a:extLst>
          </p:cNvPr>
          <p:cNvCxnSpPr>
            <a:cxnSpLocks/>
          </p:cNvCxnSpPr>
          <p:nvPr/>
        </p:nvCxnSpPr>
        <p:spPr>
          <a:xfrm>
            <a:off x="4942353" y="263769"/>
            <a:ext cx="0" cy="239476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59B37A2-B549-4B4D-9CE6-36B08BDA7E9F}"/>
              </a:ext>
            </a:extLst>
          </p:cNvPr>
          <p:cNvSpPr/>
          <p:nvPr/>
        </p:nvSpPr>
        <p:spPr>
          <a:xfrm>
            <a:off x="1342353" y="1682590"/>
            <a:ext cx="4320000" cy="773723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182D561F-23D0-4B9C-AFE5-078ABF3EF134}"/>
              </a:ext>
            </a:extLst>
          </p:cNvPr>
          <p:cNvSpPr txBox="1"/>
          <p:nvPr/>
        </p:nvSpPr>
        <p:spPr>
          <a:xfrm>
            <a:off x="2853554" y="452647"/>
            <a:ext cx="5775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8686BB0-9F74-4E3D-AEB9-6A03728EE14A}"/>
              </a:ext>
            </a:extLst>
          </p:cNvPr>
          <p:cNvSpPr txBox="1"/>
          <p:nvPr/>
        </p:nvSpPr>
        <p:spPr>
          <a:xfrm>
            <a:off x="4954016" y="470232"/>
            <a:ext cx="16067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100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円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0444814-6447-4BDB-A2F7-63D659A1331A}"/>
              </a:ext>
            </a:extLst>
          </p:cNvPr>
          <p:cNvSpPr txBox="1"/>
          <p:nvPr/>
        </p:nvSpPr>
        <p:spPr>
          <a:xfrm>
            <a:off x="5798700" y="1715508"/>
            <a:ext cx="16580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120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円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22D949DD-F621-4235-ADB4-07CBC1E226E2}"/>
              </a:ext>
            </a:extLst>
          </p:cNvPr>
          <p:cNvSpPr txBox="1"/>
          <p:nvPr/>
        </p:nvSpPr>
        <p:spPr>
          <a:xfrm>
            <a:off x="2974537" y="1687397"/>
            <a:ext cx="10556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1.2</a:t>
            </a: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B06CDC83-5D26-4494-B2FF-FF2F04109679}"/>
              </a:ext>
            </a:extLst>
          </p:cNvPr>
          <p:cNvCxnSpPr>
            <a:cxnSpLocks/>
          </p:cNvCxnSpPr>
          <p:nvPr/>
        </p:nvCxnSpPr>
        <p:spPr>
          <a:xfrm>
            <a:off x="1348224" y="170752"/>
            <a:ext cx="5287" cy="27417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0CCC734-4EE4-4FD7-AC22-AF52105D2924}"/>
              </a:ext>
            </a:extLst>
          </p:cNvPr>
          <p:cNvSpPr txBox="1"/>
          <p:nvPr/>
        </p:nvSpPr>
        <p:spPr>
          <a:xfrm>
            <a:off x="1330691" y="4241137"/>
            <a:ext cx="104331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100</a:t>
            </a:r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を１とみると</a:t>
            </a:r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120</a:t>
            </a:r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は　　　　にあたります。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9340D39-4C6A-41D9-AFEF-723B9EB9722A}"/>
              </a:ext>
            </a:extLst>
          </p:cNvPr>
          <p:cNvSpPr/>
          <p:nvPr/>
        </p:nvSpPr>
        <p:spPr>
          <a:xfrm>
            <a:off x="1342353" y="452647"/>
            <a:ext cx="3600000" cy="773723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9401B99D-1C29-4367-9991-1A627606DAFA}"/>
              </a:ext>
            </a:extLst>
          </p:cNvPr>
          <p:cNvSpPr/>
          <p:nvPr/>
        </p:nvSpPr>
        <p:spPr>
          <a:xfrm>
            <a:off x="6575419" y="4176070"/>
            <a:ext cx="1972773" cy="838019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CC187BA-2B1D-4047-A8E7-11E9A017ECC2}"/>
              </a:ext>
            </a:extLst>
          </p:cNvPr>
          <p:cNvSpPr txBox="1"/>
          <p:nvPr/>
        </p:nvSpPr>
        <p:spPr>
          <a:xfrm>
            <a:off x="1648097" y="2579354"/>
            <a:ext cx="98206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100</a:t>
            </a:r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円をもとにすると</a:t>
            </a:r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120</a:t>
            </a:r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円は何倍ですか。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15FCAD04-6603-4BEC-85D0-E1B0A28C964A}"/>
              </a:ext>
            </a:extLst>
          </p:cNvPr>
          <p:cNvCxnSpPr>
            <a:cxnSpLocks/>
          </p:cNvCxnSpPr>
          <p:nvPr/>
        </p:nvCxnSpPr>
        <p:spPr>
          <a:xfrm>
            <a:off x="2834663" y="3287240"/>
            <a:ext cx="234135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矢印: 下 10">
            <a:extLst>
              <a:ext uri="{FF2B5EF4-FFF2-40B4-BE49-F238E27FC236}">
                <a16:creationId xmlns:a16="http://schemas.microsoft.com/office/drawing/2014/main" id="{5E2B8224-95F0-4E83-822B-AE25A57D28D4}"/>
              </a:ext>
            </a:extLst>
          </p:cNvPr>
          <p:cNvSpPr/>
          <p:nvPr/>
        </p:nvSpPr>
        <p:spPr>
          <a:xfrm rot="842525">
            <a:off x="3332426" y="3451045"/>
            <a:ext cx="339851" cy="8151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39999DEB-D642-4AB1-8B63-9658EA22B297}"/>
              </a:ext>
            </a:extLst>
          </p:cNvPr>
          <p:cNvCxnSpPr>
            <a:cxnSpLocks/>
          </p:cNvCxnSpPr>
          <p:nvPr/>
        </p:nvCxnSpPr>
        <p:spPr>
          <a:xfrm>
            <a:off x="2855775" y="4939551"/>
            <a:ext cx="234135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E7761BB-DB7B-42D6-B9B5-9B6D2AF20B4A}"/>
              </a:ext>
            </a:extLst>
          </p:cNvPr>
          <p:cNvSpPr txBox="1"/>
          <p:nvPr/>
        </p:nvSpPr>
        <p:spPr>
          <a:xfrm>
            <a:off x="6247034" y="3339406"/>
            <a:ext cx="12766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100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E733B7D-4ABF-4C9C-8C80-7B047D7C362D}"/>
              </a:ext>
            </a:extLst>
          </p:cNvPr>
          <p:cNvSpPr txBox="1"/>
          <p:nvPr/>
        </p:nvSpPr>
        <p:spPr>
          <a:xfrm>
            <a:off x="4557208" y="3339406"/>
            <a:ext cx="12766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120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38D7EB5-2D95-4E00-9E50-9FA3E66FB4D5}"/>
              </a:ext>
            </a:extLst>
          </p:cNvPr>
          <p:cNvSpPr txBox="1"/>
          <p:nvPr/>
        </p:nvSpPr>
        <p:spPr>
          <a:xfrm>
            <a:off x="7207983" y="3445058"/>
            <a:ext cx="7483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C44C177-CC5E-49E5-A222-F07BFF665C2C}"/>
              </a:ext>
            </a:extLst>
          </p:cNvPr>
          <p:cNvSpPr txBox="1"/>
          <p:nvPr/>
        </p:nvSpPr>
        <p:spPr>
          <a:xfrm>
            <a:off x="5620528" y="3427599"/>
            <a:ext cx="6780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9C76231-D808-4FE7-B182-1C3C53A9FC29}"/>
              </a:ext>
            </a:extLst>
          </p:cNvPr>
          <p:cNvSpPr txBox="1"/>
          <p:nvPr/>
        </p:nvSpPr>
        <p:spPr>
          <a:xfrm>
            <a:off x="7736970" y="3339406"/>
            <a:ext cx="13988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1.2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ABD45B0-36B0-474A-AE17-7A09E75F6E0A}"/>
              </a:ext>
            </a:extLst>
          </p:cNvPr>
          <p:cNvSpPr txBox="1"/>
          <p:nvPr/>
        </p:nvSpPr>
        <p:spPr>
          <a:xfrm>
            <a:off x="6677019" y="4090759"/>
            <a:ext cx="18711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1.2</a:t>
            </a:r>
            <a:r>
              <a:rPr kumimoji="1"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倍</a:t>
            </a:r>
            <a:endParaRPr kumimoji="1" lang="en-US" altLang="ja-JP" sz="5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9FEDF5B-3737-482C-A2F4-1410EB4D05A5}"/>
              </a:ext>
            </a:extLst>
          </p:cNvPr>
          <p:cNvSpPr txBox="1"/>
          <p:nvPr/>
        </p:nvSpPr>
        <p:spPr>
          <a:xfrm>
            <a:off x="314252" y="485565"/>
            <a:ext cx="9841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A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店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61584B5-DB2C-4F0D-9864-41094D2CDD6D}"/>
              </a:ext>
            </a:extLst>
          </p:cNvPr>
          <p:cNvSpPr txBox="1"/>
          <p:nvPr/>
        </p:nvSpPr>
        <p:spPr>
          <a:xfrm>
            <a:off x="314252" y="1715508"/>
            <a:ext cx="10164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B</a:t>
            </a:r>
            <a:r>
              <a:rPr kumimoji="1"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店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F8970F7-3DBF-4247-9AEC-677D76E3C6CC}"/>
              </a:ext>
            </a:extLst>
          </p:cNvPr>
          <p:cNvSpPr txBox="1"/>
          <p:nvPr/>
        </p:nvSpPr>
        <p:spPr>
          <a:xfrm>
            <a:off x="2882143" y="518485"/>
            <a:ext cx="561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44FDA177-BBE1-4BCE-9005-8B0BDE89ACC2}"/>
              </a:ext>
            </a:extLst>
          </p:cNvPr>
          <p:cNvSpPr txBox="1"/>
          <p:nvPr/>
        </p:nvSpPr>
        <p:spPr>
          <a:xfrm>
            <a:off x="1648097" y="5969834"/>
            <a:ext cx="74488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120</a:t>
            </a:r>
            <a:r>
              <a:rPr lang="ja-JP" altLang="en-US" sz="44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円は</a:t>
            </a:r>
            <a:r>
              <a:rPr lang="en-US" altLang="ja-JP" sz="44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100</a:t>
            </a:r>
            <a:r>
              <a:rPr lang="ja-JP" altLang="en-US" sz="44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円の何倍ですか。</a:t>
            </a:r>
            <a:endParaRPr kumimoji="1" lang="en-US" altLang="ja-JP" sz="4400" b="1" dirty="0">
              <a:solidFill>
                <a:srgbClr val="FF000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3F92BFB-15F7-484E-84D0-7D723BC2AFA2}"/>
              </a:ext>
            </a:extLst>
          </p:cNvPr>
          <p:cNvSpPr txBox="1"/>
          <p:nvPr/>
        </p:nvSpPr>
        <p:spPr>
          <a:xfrm>
            <a:off x="348099" y="5262416"/>
            <a:ext cx="82510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これを　ふつうの言い方で言うと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346848F-7524-4D6C-8FE6-909F00498C9A}"/>
              </a:ext>
            </a:extLst>
          </p:cNvPr>
          <p:cNvSpPr txBox="1"/>
          <p:nvPr/>
        </p:nvSpPr>
        <p:spPr>
          <a:xfrm>
            <a:off x="8774489" y="5954261"/>
            <a:ext cx="33620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となります。</a:t>
            </a:r>
            <a:endParaRPr kumimoji="1" lang="en-US" altLang="ja-JP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622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65" grpId="0"/>
      <p:bldP spid="66" grpId="0"/>
      <p:bldP spid="62" grpId="0"/>
      <p:bldP spid="19" grpId="0"/>
      <p:bldP spid="3" grpId="0" animBg="1"/>
      <p:bldP spid="2" grpId="0" animBg="1"/>
      <p:bldP spid="27" grpId="0"/>
      <p:bldP spid="11" grpId="0" animBg="1"/>
      <p:bldP spid="21" grpId="0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182D561F-23D0-4B9C-AFE5-078ABF3EF134}"/>
              </a:ext>
            </a:extLst>
          </p:cNvPr>
          <p:cNvSpPr txBox="1"/>
          <p:nvPr/>
        </p:nvSpPr>
        <p:spPr>
          <a:xfrm>
            <a:off x="3440101" y="300784"/>
            <a:ext cx="5775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8686BB0-9F74-4E3D-AEB9-6A03728EE14A}"/>
              </a:ext>
            </a:extLst>
          </p:cNvPr>
          <p:cNvSpPr txBox="1"/>
          <p:nvPr/>
        </p:nvSpPr>
        <p:spPr>
          <a:xfrm>
            <a:off x="5540563" y="318369"/>
            <a:ext cx="21941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6000</a:t>
            </a:r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円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3ED719E8-CE2C-44FF-95B5-C9604652BA41}"/>
              </a:ext>
            </a:extLst>
          </p:cNvPr>
          <p:cNvCxnSpPr>
            <a:cxnSpLocks/>
          </p:cNvCxnSpPr>
          <p:nvPr/>
        </p:nvCxnSpPr>
        <p:spPr>
          <a:xfrm>
            <a:off x="5528900" y="111906"/>
            <a:ext cx="0" cy="239476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B06CDC83-5D26-4494-B2FF-FF2F04109679}"/>
              </a:ext>
            </a:extLst>
          </p:cNvPr>
          <p:cNvCxnSpPr>
            <a:cxnSpLocks/>
          </p:cNvCxnSpPr>
          <p:nvPr/>
        </p:nvCxnSpPr>
        <p:spPr>
          <a:xfrm>
            <a:off x="1934771" y="18889"/>
            <a:ext cx="5287" cy="27417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0CCC734-4EE4-4FD7-AC22-AF52105D2924}"/>
              </a:ext>
            </a:extLst>
          </p:cNvPr>
          <p:cNvSpPr txBox="1"/>
          <p:nvPr/>
        </p:nvSpPr>
        <p:spPr>
          <a:xfrm>
            <a:off x="982423" y="3911371"/>
            <a:ext cx="108926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6000</a:t>
            </a:r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を１とみると</a:t>
            </a:r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3600</a:t>
            </a:r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は　　　　にあたります。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9340D39-4C6A-41D9-AFEF-723B9EB9722A}"/>
              </a:ext>
            </a:extLst>
          </p:cNvPr>
          <p:cNvSpPr/>
          <p:nvPr/>
        </p:nvSpPr>
        <p:spPr>
          <a:xfrm>
            <a:off x="1928900" y="300784"/>
            <a:ext cx="3600000" cy="773723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9401B99D-1C29-4367-9991-1A627606DAFA}"/>
              </a:ext>
            </a:extLst>
          </p:cNvPr>
          <p:cNvSpPr/>
          <p:nvPr/>
        </p:nvSpPr>
        <p:spPr>
          <a:xfrm>
            <a:off x="6820879" y="3846304"/>
            <a:ext cx="1681050" cy="838019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CC187BA-2B1D-4047-A8E7-11E9A017ECC2}"/>
              </a:ext>
            </a:extLst>
          </p:cNvPr>
          <p:cNvSpPr txBox="1"/>
          <p:nvPr/>
        </p:nvSpPr>
        <p:spPr>
          <a:xfrm>
            <a:off x="586307" y="2516814"/>
            <a:ext cx="101564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6000</a:t>
            </a:r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円をもとにすると</a:t>
            </a:r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3600</a:t>
            </a:r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円は何倍ですか。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15FCAD04-6603-4BEC-85D0-E1B0A28C964A}"/>
              </a:ext>
            </a:extLst>
          </p:cNvPr>
          <p:cNvCxnSpPr>
            <a:cxnSpLocks/>
          </p:cNvCxnSpPr>
          <p:nvPr/>
        </p:nvCxnSpPr>
        <p:spPr>
          <a:xfrm>
            <a:off x="2898289" y="3207942"/>
            <a:ext cx="234135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矢印: 下 10">
            <a:extLst>
              <a:ext uri="{FF2B5EF4-FFF2-40B4-BE49-F238E27FC236}">
                <a16:creationId xmlns:a16="http://schemas.microsoft.com/office/drawing/2014/main" id="{5E2B8224-95F0-4E83-822B-AE25A57D28D4}"/>
              </a:ext>
            </a:extLst>
          </p:cNvPr>
          <p:cNvSpPr/>
          <p:nvPr/>
        </p:nvSpPr>
        <p:spPr>
          <a:xfrm rot="842525">
            <a:off x="3334370" y="3336591"/>
            <a:ext cx="339851" cy="6928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39999DEB-D642-4AB1-8B63-9658EA22B297}"/>
              </a:ext>
            </a:extLst>
          </p:cNvPr>
          <p:cNvCxnSpPr>
            <a:cxnSpLocks/>
          </p:cNvCxnSpPr>
          <p:nvPr/>
        </p:nvCxnSpPr>
        <p:spPr>
          <a:xfrm>
            <a:off x="2819672" y="4612392"/>
            <a:ext cx="234135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50FA30F9-50B1-467E-B4ED-9C6129C91A27}"/>
              </a:ext>
            </a:extLst>
          </p:cNvPr>
          <p:cNvSpPr/>
          <p:nvPr/>
        </p:nvSpPr>
        <p:spPr>
          <a:xfrm>
            <a:off x="1940458" y="1662077"/>
            <a:ext cx="1800000" cy="773723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B4E848E-4576-4596-A7CF-CCEF62C59B0C}"/>
              </a:ext>
            </a:extLst>
          </p:cNvPr>
          <p:cNvSpPr txBox="1"/>
          <p:nvPr/>
        </p:nvSpPr>
        <p:spPr>
          <a:xfrm>
            <a:off x="2431446" y="1663393"/>
            <a:ext cx="9666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0.6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9AB1712-5F43-4E3F-A53A-2CA3A3CC4076}"/>
              </a:ext>
            </a:extLst>
          </p:cNvPr>
          <p:cNvSpPr txBox="1"/>
          <p:nvPr/>
        </p:nvSpPr>
        <p:spPr>
          <a:xfrm>
            <a:off x="5559815" y="1664702"/>
            <a:ext cx="1804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3600</a:t>
            </a:r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円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18B95D94-93DA-4412-B799-4CE4B2CDCDA4}"/>
              </a:ext>
            </a:extLst>
          </p:cNvPr>
          <p:cNvSpPr txBox="1"/>
          <p:nvPr/>
        </p:nvSpPr>
        <p:spPr>
          <a:xfrm>
            <a:off x="5825176" y="3190431"/>
            <a:ext cx="1262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6000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ACB8292-341D-4214-A4E1-8DDA95C66757}"/>
              </a:ext>
            </a:extLst>
          </p:cNvPr>
          <p:cNvSpPr txBox="1"/>
          <p:nvPr/>
        </p:nvSpPr>
        <p:spPr>
          <a:xfrm>
            <a:off x="4017698" y="3249099"/>
            <a:ext cx="1382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3600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36E36CD-1867-4345-89B7-D2F12699593C}"/>
              </a:ext>
            </a:extLst>
          </p:cNvPr>
          <p:cNvSpPr txBox="1"/>
          <p:nvPr/>
        </p:nvSpPr>
        <p:spPr>
          <a:xfrm>
            <a:off x="6964361" y="3190431"/>
            <a:ext cx="7483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A62FE953-C35D-4E40-BBDE-FFF99AC39D2D}"/>
              </a:ext>
            </a:extLst>
          </p:cNvPr>
          <p:cNvSpPr txBox="1"/>
          <p:nvPr/>
        </p:nvSpPr>
        <p:spPr>
          <a:xfrm>
            <a:off x="5151989" y="3220997"/>
            <a:ext cx="6780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÷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78E4859E-313C-40F7-A8C8-76C46AE01DF5}"/>
              </a:ext>
            </a:extLst>
          </p:cNvPr>
          <p:cNvSpPr txBox="1"/>
          <p:nvPr/>
        </p:nvSpPr>
        <p:spPr>
          <a:xfrm>
            <a:off x="7493349" y="3155261"/>
            <a:ext cx="1262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0.6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00B9475-1501-459A-8BFE-24747DC34D19}"/>
              </a:ext>
            </a:extLst>
          </p:cNvPr>
          <p:cNvSpPr txBox="1"/>
          <p:nvPr/>
        </p:nvSpPr>
        <p:spPr>
          <a:xfrm>
            <a:off x="3549592" y="329721"/>
            <a:ext cx="5511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1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304032B-8D8D-4659-86BD-4A3F7643176A}"/>
              </a:ext>
            </a:extLst>
          </p:cNvPr>
          <p:cNvSpPr txBox="1"/>
          <p:nvPr/>
        </p:nvSpPr>
        <p:spPr>
          <a:xfrm>
            <a:off x="6820879" y="3885806"/>
            <a:ext cx="17915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0.6</a:t>
            </a:r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倍</a:t>
            </a:r>
            <a:endParaRPr kumimoji="1" lang="en-US" altLang="ja-JP" sz="48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B076703-68C0-4CE8-B9DD-2637B140E6B3}"/>
              </a:ext>
            </a:extLst>
          </p:cNvPr>
          <p:cNvSpPr txBox="1"/>
          <p:nvPr/>
        </p:nvSpPr>
        <p:spPr>
          <a:xfrm>
            <a:off x="1163633" y="5653006"/>
            <a:ext cx="74488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3600</a:t>
            </a:r>
            <a:r>
              <a:rPr lang="ja-JP" altLang="en-US" sz="44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円は</a:t>
            </a:r>
            <a:r>
              <a:rPr lang="en-US" altLang="ja-JP" sz="44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6000</a:t>
            </a:r>
            <a:r>
              <a:rPr lang="ja-JP" altLang="en-US" sz="4400" b="1" dirty="0"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円の何倍ですか。</a:t>
            </a:r>
            <a:endParaRPr kumimoji="1" lang="en-US" altLang="ja-JP" sz="4400" b="1" dirty="0">
              <a:solidFill>
                <a:srgbClr val="FF000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2B542B9-D17D-4F79-933E-3F12C4F16DC4}"/>
              </a:ext>
            </a:extLst>
          </p:cNvPr>
          <p:cNvSpPr txBox="1"/>
          <p:nvPr/>
        </p:nvSpPr>
        <p:spPr>
          <a:xfrm>
            <a:off x="361393" y="4920721"/>
            <a:ext cx="82510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これを　ふつうの言い方で言うと</a:t>
            </a:r>
            <a:endParaRPr kumimoji="1" lang="en-US" altLang="ja-JP" sz="40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291BEA7D-523F-4A73-B06A-35016297B9FB}"/>
              </a:ext>
            </a:extLst>
          </p:cNvPr>
          <p:cNvSpPr txBox="1"/>
          <p:nvPr/>
        </p:nvSpPr>
        <p:spPr>
          <a:xfrm>
            <a:off x="8787783" y="5612566"/>
            <a:ext cx="33620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となります。</a:t>
            </a:r>
            <a:endParaRPr kumimoji="1" lang="en-US" altLang="ja-JP" sz="4400" b="1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222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19" grpId="0"/>
      <p:bldP spid="3" grpId="0" animBg="1"/>
      <p:bldP spid="27" grpId="0"/>
      <p:bldP spid="11" grpId="0" animBg="1"/>
      <p:bldP spid="21" grpId="0" animBg="1"/>
      <p:bldP spid="22" grpId="0"/>
      <p:bldP spid="23" grpId="0"/>
      <p:bldP spid="29" grpId="0"/>
      <p:bldP spid="30" grpId="0"/>
      <p:bldP spid="31" grpId="0"/>
      <p:bldP spid="32" grpId="0"/>
      <p:bldP spid="33" grpId="0"/>
      <p:bldP spid="25" grpId="0"/>
      <p:bldP spid="26" grpId="0"/>
      <p:bldP spid="28" grpId="0"/>
      <p:bldP spid="3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2433</TotalTime>
  <Words>1373</Words>
  <Application>Microsoft Office PowerPoint</Application>
  <PresentationFormat>ワイド画面</PresentationFormat>
  <Paragraphs>587</Paragraphs>
  <Slides>25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31" baseType="lpstr">
      <vt:lpstr>AR P丸ゴシック体M</vt:lpstr>
      <vt:lpstr>ＤＦ平成ゴシック体W5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信也 高田</dc:creator>
  <cp:lastModifiedBy>S T</cp:lastModifiedBy>
  <cp:revision>162</cp:revision>
  <cp:lastPrinted>2020-12-08T06:59:47Z</cp:lastPrinted>
  <dcterms:created xsi:type="dcterms:W3CDTF">2020-12-02T11:25:05Z</dcterms:created>
  <dcterms:modified xsi:type="dcterms:W3CDTF">2024-01-13T10:37:38Z</dcterms:modified>
</cp:coreProperties>
</file>